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7"/>
  </p:notesMasterIdLst>
  <p:sldIdLst>
    <p:sldId id="374" r:id="rId2"/>
    <p:sldId id="1492" r:id="rId3"/>
    <p:sldId id="1515" r:id="rId4"/>
    <p:sldId id="1570" r:id="rId5"/>
    <p:sldId id="1569" r:id="rId6"/>
    <p:sldId id="1571" r:id="rId7"/>
    <p:sldId id="1572" r:id="rId8"/>
    <p:sldId id="1606" r:id="rId9"/>
    <p:sldId id="1597" r:id="rId10"/>
    <p:sldId id="340" r:id="rId11"/>
    <p:sldId id="1603" r:id="rId12"/>
    <p:sldId id="1558" r:id="rId13"/>
    <p:sldId id="1557" r:id="rId14"/>
    <p:sldId id="1615" r:id="rId15"/>
    <p:sldId id="1616" r:id="rId16"/>
    <p:sldId id="1567" r:id="rId17"/>
    <p:sldId id="1530" r:id="rId18"/>
    <p:sldId id="1487" r:id="rId19"/>
    <p:sldId id="1624" r:id="rId20"/>
    <p:sldId id="356" r:id="rId21"/>
    <p:sldId id="1623" r:id="rId22"/>
    <p:sldId id="1491" r:id="rId23"/>
    <p:sldId id="1526" r:id="rId24"/>
    <p:sldId id="1516" r:id="rId25"/>
    <p:sldId id="346" r:id="rId26"/>
    <p:sldId id="1607" r:id="rId27"/>
    <p:sldId id="1617" r:id="rId28"/>
    <p:sldId id="1618" r:id="rId29"/>
    <p:sldId id="1548" r:id="rId30"/>
    <p:sldId id="1596" r:id="rId31"/>
    <p:sldId id="1619" r:id="rId32"/>
    <p:sldId id="355" r:id="rId33"/>
    <p:sldId id="1555" r:id="rId34"/>
    <p:sldId id="361" r:id="rId35"/>
    <p:sldId id="1539" r:id="rId36"/>
    <p:sldId id="1552" r:id="rId37"/>
    <p:sldId id="1547" r:id="rId38"/>
    <p:sldId id="1621" r:id="rId39"/>
    <p:sldId id="1608" r:id="rId40"/>
    <p:sldId id="1609" r:id="rId41"/>
    <p:sldId id="1592" r:id="rId42"/>
    <p:sldId id="1460" r:id="rId43"/>
    <p:sldId id="1614" r:id="rId44"/>
    <p:sldId id="1588" r:id="rId45"/>
    <p:sldId id="1590" r:id="rId46"/>
    <p:sldId id="1531" r:id="rId47"/>
    <p:sldId id="1589" r:id="rId48"/>
    <p:sldId id="1594" r:id="rId49"/>
    <p:sldId id="1484" r:id="rId50"/>
    <p:sldId id="1535" r:id="rId51"/>
    <p:sldId id="1659" r:id="rId52"/>
    <p:sldId id="1660" r:id="rId53"/>
    <p:sldId id="1630" r:id="rId54"/>
    <p:sldId id="1461" r:id="rId55"/>
    <p:sldId id="1573" r:id="rId56"/>
    <p:sldId id="1626" r:id="rId57"/>
    <p:sldId id="1628" r:id="rId58"/>
    <p:sldId id="1632" r:id="rId59"/>
    <p:sldId id="1633" r:id="rId60"/>
    <p:sldId id="1631" r:id="rId61"/>
    <p:sldId id="1604" r:id="rId62"/>
    <p:sldId id="1634" r:id="rId63"/>
    <p:sldId id="1635" r:id="rId64"/>
    <p:sldId id="1636" r:id="rId65"/>
    <p:sldId id="1637" r:id="rId66"/>
    <p:sldId id="1638" r:id="rId67"/>
    <p:sldId id="1534" r:id="rId68"/>
    <p:sldId id="1577" r:id="rId69"/>
    <p:sldId id="1605" r:id="rId70"/>
    <p:sldId id="1580" r:id="rId71"/>
    <p:sldId id="1599" r:id="rId72"/>
    <p:sldId id="1600" r:id="rId73"/>
    <p:sldId id="1601" r:id="rId74"/>
    <p:sldId id="1462" r:id="rId75"/>
    <p:sldId id="1532" r:id="rId76"/>
    <p:sldId id="1463" r:id="rId77"/>
    <p:sldId id="1464" r:id="rId78"/>
    <p:sldId id="1465" r:id="rId79"/>
    <p:sldId id="1466" r:id="rId80"/>
    <p:sldId id="1467" r:id="rId81"/>
    <p:sldId id="342" r:id="rId82"/>
    <p:sldId id="1528" r:id="rId83"/>
    <p:sldId id="1457" r:id="rId84"/>
    <p:sldId id="1529" r:id="rId85"/>
    <p:sldId id="1471" r:id="rId86"/>
    <p:sldId id="1647" r:id="rId87"/>
    <p:sldId id="1646" r:id="rId88"/>
    <p:sldId id="1641" r:id="rId89"/>
    <p:sldId id="1649" r:id="rId90"/>
    <p:sldId id="1642" r:id="rId91"/>
    <p:sldId id="1650" r:id="rId92"/>
    <p:sldId id="1643" r:id="rId93"/>
    <p:sldId id="1651" r:id="rId94"/>
    <p:sldId id="1644" r:id="rId95"/>
    <p:sldId id="1645" r:id="rId96"/>
    <p:sldId id="1654" r:id="rId97"/>
    <p:sldId id="1653" r:id="rId98"/>
    <p:sldId id="1657" r:id="rId99"/>
    <p:sldId id="1658" r:id="rId100"/>
    <p:sldId id="1655" r:id="rId101"/>
    <p:sldId id="1648" r:id="rId102"/>
    <p:sldId id="1581" r:id="rId103"/>
    <p:sldId id="1622" r:id="rId104"/>
    <p:sldId id="1652" r:id="rId105"/>
    <p:sldId id="1656" r:id="rId10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0000FF"/>
    <a:srgbClr val="00FA00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08" autoAdjust="0"/>
    <p:restoredTop sz="91012" autoAdjust="0"/>
  </p:normalViewPr>
  <p:slideViewPr>
    <p:cSldViewPr snapToGrid="0">
      <p:cViewPr varScale="1">
        <p:scale>
          <a:sx n="104" d="100"/>
          <a:sy n="104" d="100"/>
        </p:scale>
        <p:origin x="89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microsoft.com/office/2016/11/relationships/changesInfo" Target="changesInfos/changesInfo1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3b99287881d56c4f" providerId="LiveId" clId="{CDDDE6E5-0210-490F-9030-31F7F6C0CE44}"/>
    <pc:docChg chg="custSel delSld modSld">
      <pc:chgData name="" userId="3b99287881d56c4f" providerId="LiveId" clId="{CDDDE6E5-0210-490F-9030-31F7F6C0CE44}" dt="2020-08-11T04:53:43.213" v="89"/>
      <pc:docMkLst>
        <pc:docMk/>
      </pc:docMkLst>
      <pc:sldChg chg="del">
        <pc:chgData name="" userId="3b99287881d56c4f" providerId="LiveId" clId="{CDDDE6E5-0210-490F-9030-31F7F6C0CE44}" dt="2020-08-11T04:44:25.627" v="5" actId="2696"/>
        <pc:sldMkLst>
          <pc:docMk/>
          <pc:sldMk cId="2039799802" sldId="325"/>
        </pc:sldMkLst>
      </pc:sldChg>
      <pc:sldChg chg="modAnim">
        <pc:chgData name="" userId="3b99287881d56c4f" providerId="LiveId" clId="{CDDDE6E5-0210-490F-9030-31F7F6C0CE44}" dt="2020-08-11T04:49:32.836" v="77"/>
        <pc:sldMkLst>
          <pc:docMk/>
          <pc:sldMk cId="886461816" sldId="340"/>
        </pc:sldMkLst>
      </pc:sldChg>
      <pc:sldChg chg="modNotesTx">
        <pc:chgData name="" userId="3b99287881d56c4f" providerId="LiveId" clId="{CDDDE6E5-0210-490F-9030-31F7F6C0CE44}" dt="2020-08-11T04:46:18.087" v="35" actId="6549"/>
        <pc:sldMkLst>
          <pc:docMk/>
          <pc:sldMk cId="221066748" sldId="342"/>
        </pc:sldMkLst>
      </pc:sldChg>
      <pc:sldChg chg="modNotesTx">
        <pc:chgData name="" userId="3b99287881d56c4f" providerId="LiveId" clId="{CDDDE6E5-0210-490F-9030-31F7F6C0CE44}" dt="2020-08-11T04:48:18.070" v="63" actId="6549"/>
        <pc:sldMkLst>
          <pc:docMk/>
          <pc:sldMk cId="3678470828" sldId="346"/>
        </pc:sldMkLst>
      </pc:sldChg>
      <pc:sldChg chg="modNotesTx">
        <pc:chgData name="" userId="3b99287881d56c4f" providerId="LiveId" clId="{CDDDE6E5-0210-490F-9030-31F7F6C0CE44}" dt="2020-08-11T04:48:29.825" v="66" actId="6549"/>
        <pc:sldMkLst>
          <pc:docMk/>
          <pc:sldMk cId="1662810297" sldId="356"/>
        </pc:sldMkLst>
      </pc:sldChg>
      <pc:sldChg chg="modNotesTx">
        <pc:chgData name="" userId="3b99287881d56c4f" providerId="LiveId" clId="{CDDDE6E5-0210-490F-9030-31F7F6C0CE44}" dt="2020-08-11T04:47:52.885" v="56" actId="6549"/>
        <pc:sldMkLst>
          <pc:docMk/>
          <pc:sldMk cId="393313809" sldId="361"/>
        </pc:sldMkLst>
      </pc:sldChg>
      <pc:sldChg chg="addSp delSp modSp">
        <pc:chgData name="" userId="3b99287881d56c4f" providerId="LiveId" clId="{CDDDE6E5-0210-490F-9030-31F7F6C0CE44}" dt="2020-08-11T04:43:39.015" v="4" actId="404"/>
        <pc:sldMkLst>
          <pc:docMk/>
          <pc:sldMk cId="373926925" sldId="374"/>
        </pc:sldMkLst>
        <pc:spChg chg="del">
          <ac:chgData name="" userId="3b99287881d56c4f" providerId="LiveId" clId="{CDDDE6E5-0210-490F-9030-31F7F6C0CE44}" dt="2020-08-11T04:43:28.987" v="0" actId="478"/>
          <ac:spMkLst>
            <pc:docMk/>
            <pc:sldMk cId="373926925" sldId="374"/>
            <ac:spMk id="2" creationId="{3395301C-7C6D-DC47-AB5B-522E89DD5F1A}"/>
          </ac:spMkLst>
        </pc:spChg>
        <pc:spChg chg="add mod">
          <ac:chgData name="" userId="3b99287881d56c4f" providerId="LiveId" clId="{CDDDE6E5-0210-490F-9030-31F7F6C0CE44}" dt="2020-08-11T04:43:39.015" v="4" actId="404"/>
          <ac:spMkLst>
            <pc:docMk/>
            <pc:sldMk cId="373926925" sldId="374"/>
            <ac:spMk id="4" creationId="{990FACD3-7333-4B5E-8FE8-99BD0297EE9D}"/>
          </ac:spMkLst>
        </pc:spChg>
      </pc:sldChg>
      <pc:sldChg chg="modNotesTx">
        <pc:chgData name="" userId="3b99287881d56c4f" providerId="LiveId" clId="{CDDDE6E5-0210-490F-9030-31F7F6C0CE44}" dt="2020-08-11T04:46:10.992" v="33" actId="6549"/>
        <pc:sldMkLst>
          <pc:docMk/>
          <pc:sldMk cId="383172619" sldId="1457"/>
        </pc:sldMkLst>
      </pc:sldChg>
      <pc:sldChg chg="modNotesTx">
        <pc:chgData name="" userId="3b99287881d56c4f" providerId="LiveId" clId="{CDDDE6E5-0210-490F-9030-31F7F6C0CE44}" dt="2020-08-11T04:47:38.134" v="53" actId="6549"/>
        <pc:sldMkLst>
          <pc:docMk/>
          <pc:sldMk cId="2111462749" sldId="1460"/>
        </pc:sldMkLst>
      </pc:sldChg>
      <pc:sldChg chg="modNotesTx">
        <pc:chgData name="" userId="3b99287881d56c4f" providerId="LiveId" clId="{CDDDE6E5-0210-490F-9030-31F7F6C0CE44}" dt="2020-08-11T04:47:08.509" v="45" actId="6549"/>
        <pc:sldMkLst>
          <pc:docMk/>
          <pc:sldMk cId="2979169286" sldId="1461"/>
        </pc:sldMkLst>
      </pc:sldChg>
      <pc:sldChg chg="modNotesTx">
        <pc:chgData name="" userId="3b99287881d56c4f" providerId="LiveId" clId="{CDDDE6E5-0210-490F-9030-31F7F6C0CE44}" dt="2020-08-11T04:46:37.561" v="40" actId="6549"/>
        <pc:sldMkLst>
          <pc:docMk/>
          <pc:sldMk cId="3324373263" sldId="1462"/>
        </pc:sldMkLst>
      </pc:sldChg>
      <pc:sldChg chg="modNotesTx">
        <pc:chgData name="" userId="3b99287881d56c4f" providerId="LiveId" clId="{CDDDE6E5-0210-490F-9030-31F7F6C0CE44}" dt="2020-08-11T04:46:27.762" v="38" actId="6549"/>
        <pc:sldMkLst>
          <pc:docMk/>
          <pc:sldMk cId="1149625307" sldId="1465"/>
        </pc:sldMkLst>
      </pc:sldChg>
      <pc:sldChg chg="modNotesTx">
        <pc:chgData name="" userId="3b99287881d56c4f" providerId="LiveId" clId="{CDDDE6E5-0210-490F-9030-31F7F6C0CE44}" dt="2020-08-11T04:46:23.997" v="37" actId="6549"/>
        <pc:sldMkLst>
          <pc:docMk/>
          <pc:sldMk cId="324115904" sldId="1466"/>
        </pc:sldMkLst>
      </pc:sldChg>
      <pc:sldChg chg="modNotesTx">
        <pc:chgData name="" userId="3b99287881d56c4f" providerId="LiveId" clId="{CDDDE6E5-0210-490F-9030-31F7F6C0CE44}" dt="2020-08-11T04:46:21.061" v="36" actId="6549"/>
        <pc:sldMkLst>
          <pc:docMk/>
          <pc:sldMk cId="210459464" sldId="1467"/>
        </pc:sldMkLst>
      </pc:sldChg>
      <pc:sldChg chg="modNotesTx">
        <pc:chgData name="" userId="3b99287881d56c4f" providerId="LiveId" clId="{CDDDE6E5-0210-490F-9030-31F7F6C0CE44}" dt="2020-08-11T04:46:04.927" v="32" actId="6549"/>
        <pc:sldMkLst>
          <pc:docMk/>
          <pc:sldMk cId="2822862564" sldId="1471"/>
        </pc:sldMkLst>
      </pc:sldChg>
      <pc:sldChg chg="modNotesTx">
        <pc:chgData name="" userId="3b99287881d56c4f" providerId="LiveId" clId="{CDDDE6E5-0210-490F-9030-31F7F6C0CE44}" dt="2020-08-11T04:48:36.105" v="68" actId="6549"/>
        <pc:sldMkLst>
          <pc:docMk/>
          <pc:sldMk cId="4070989127" sldId="1487"/>
        </pc:sldMkLst>
      </pc:sldChg>
      <pc:sldChg chg="modNotesTx">
        <pc:chgData name="" userId="3b99287881d56c4f" providerId="LiveId" clId="{CDDDE6E5-0210-490F-9030-31F7F6C0CE44}" dt="2020-08-11T04:48:23.197" v="64" actId="6549"/>
        <pc:sldMkLst>
          <pc:docMk/>
          <pc:sldMk cId="2528466586" sldId="1491"/>
        </pc:sldMkLst>
      </pc:sldChg>
      <pc:sldChg chg="del">
        <pc:chgData name="" userId="3b99287881d56c4f" providerId="LiveId" clId="{CDDDE6E5-0210-490F-9030-31F7F6C0CE44}" dt="2020-08-11T04:45:34.362" v="21" actId="2696"/>
        <pc:sldMkLst>
          <pc:docMk/>
          <pc:sldMk cId="2323503424" sldId="1513"/>
        </pc:sldMkLst>
      </pc:sldChg>
      <pc:sldChg chg="modAnim">
        <pc:chgData name="" userId="3b99287881d56c4f" providerId="LiveId" clId="{CDDDE6E5-0210-490F-9030-31F7F6C0CE44}" dt="2020-08-11T04:52:31.968" v="87"/>
        <pc:sldMkLst>
          <pc:docMk/>
          <pc:sldMk cId="3250273754" sldId="1516"/>
        </pc:sldMkLst>
      </pc:sldChg>
      <pc:sldChg chg="modNotesTx">
        <pc:chgData name="" userId="3b99287881d56c4f" providerId="LiveId" clId="{CDDDE6E5-0210-490F-9030-31F7F6C0CE44}" dt="2020-08-11T04:46:14.059" v="34" actId="6549"/>
        <pc:sldMkLst>
          <pc:docMk/>
          <pc:sldMk cId="2569500528" sldId="1528"/>
        </pc:sldMkLst>
      </pc:sldChg>
      <pc:sldChg chg="modNotesTx">
        <pc:chgData name="" userId="3b99287881d56c4f" providerId="LiveId" clId="{CDDDE6E5-0210-490F-9030-31F7F6C0CE44}" dt="2020-08-11T04:46:01.582" v="31" actId="6549"/>
        <pc:sldMkLst>
          <pc:docMk/>
          <pc:sldMk cId="3817262245" sldId="1529"/>
        </pc:sldMkLst>
      </pc:sldChg>
      <pc:sldChg chg="modNotesTx">
        <pc:chgData name="" userId="3b99287881d56c4f" providerId="LiveId" clId="{CDDDE6E5-0210-490F-9030-31F7F6C0CE44}" dt="2020-08-11T04:48:39.091" v="69" actId="6549"/>
        <pc:sldMkLst>
          <pc:docMk/>
          <pc:sldMk cId="2370164511" sldId="1530"/>
        </pc:sldMkLst>
      </pc:sldChg>
      <pc:sldChg chg="modNotesTx">
        <pc:chgData name="" userId="3b99287881d56c4f" providerId="LiveId" clId="{CDDDE6E5-0210-490F-9030-31F7F6C0CE44}" dt="2020-08-11T04:47:27.798" v="50" actId="6549"/>
        <pc:sldMkLst>
          <pc:docMk/>
          <pc:sldMk cId="3715924609" sldId="1531"/>
        </pc:sldMkLst>
      </pc:sldChg>
      <pc:sldChg chg="modNotesTx">
        <pc:chgData name="" userId="3b99287881d56c4f" providerId="LiveId" clId="{CDDDE6E5-0210-490F-9030-31F7F6C0CE44}" dt="2020-08-11T04:46:34.078" v="39" actId="6549"/>
        <pc:sldMkLst>
          <pc:docMk/>
          <pc:sldMk cId="1109329559" sldId="1532"/>
        </pc:sldMkLst>
      </pc:sldChg>
      <pc:sldChg chg="del">
        <pc:chgData name="" userId="3b99287881d56c4f" providerId="LiveId" clId="{CDDDE6E5-0210-490F-9030-31F7F6C0CE44}" dt="2020-08-11T04:45:34.417" v="26" actId="2696"/>
        <pc:sldMkLst>
          <pc:docMk/>
          <pc:sldMk cId="1215424128" sldId="1533"/>
        </pc:sldMkLst>
      </pc:sldChg>
      <pc:sldChg chg="modNotesTx">
        <pc:chgData name="" userId="3b99287881d56c4f" providerId="LiveId" clId="{CDDDE6E5-0210-490F-9030-31F7F6C0CE44}" dt="2020-08-11T04:46:51.188" v="43" actId="6549"/>
        <pc:sldMkLst>
          <pc:docMk/>
          <pc:sldMk cId="2273375516" sldId="1534"/>
        </pc:sldMkLst>
      </pc:sldChg>
      <pc:sldChg chg="modNotesTx">
        <pc:chgData name="" userId="3b99287881d56c4f" providerId="LiveId" clId="{CDDDE6E5-0210-490F-9030-31F7F6C0CE44}" dt="2020-08-11T04:47:19.004" v="48" actId="6549"/>
        <pc:sldMkLst>
          <pc:docMk/>
          <pc:sldMk cId="2881663996" sldId="1535"/>
        </pc:sldMkLst>
      </pc:sldChg>
      <pc:sldChg chg="del">
        <pc:chgData name="" userId="3b99287881d56c4f" providerId="LiveId" clId="{CDDDE6E5-0210-490F-9030-31F7F6C0CE44}" dt="2020-08-11T04:45:34.300" v="16" actId="2696"/>
        <pc:sldMkLst>
          <pc:docMk/>
          <pc:sldMk cId="3807835159" sldId="1538"/>
        </pc:sldMkLst>
      </pc:sldChg>
      <pc:sldChg chg="del">
        <pc:chgData name="" userId="3b99287881d56c4f" providerId="LiveId" clId="{CDDDE6E5-0210-490F-9030-31F7F6C0CE44}" dt="2020-08-11T04:45:34.348" v="20" actId="2696"/>
        <pc:sldMkLst>
          <pc:docMk/>
          <pc:sldMk cId="46607166" sldId="1540"/>
        </pc:sldMkLst>
      </pc:sldChg>
      <pc:sldChg chg="del">
        <pc:chgData name="" userId="3b99287881d56c4f" providerId="LiveId" clId="{CDDDE6E5-0210-490F-9030-31F7F6C0CE44}" dt="2020-08-11T04:45:34.322" v="18" actId="2696"/>
        <pc:sldMkLst>
          <pc:docMk/>
          <pc:sldMk cId="22019607" sldId="1541"/>
        </pc:sldMkLst>
      </pc:sldChg>
      <pc:sldChg chg="del">
        <pc:chgData name="" userId="3b99287881d56c4f" providerId="LiveId" clId="{CDDDE6E5-0210-490F-9030-31F7F6C0CE44}" dt="2020-08-11T04:45:34.275" v="14" actId="2696"/>
        <pc:sldMkLst>
          <pc:docMk/>
          <pc:sldMk cId="1362477606" sldId="1542"/>
        </pc:sldMkLst>
      </pc:sldChg>
      <pc:sldChg chg="modNotesTx">
        <pc:chgData name="" userId="3b99287881d56c4f" providerId="LiveId" clId="{CDDDE6E5-0210-490F-9030-31F7F6C0CE44}" dt="2020-08-11T04:47:46.900" v="55" actId="6549"/>
        <pc:sldMkLst>
          <pc:docMk/>
          <pc:sldMk cId="1272943103" sldId="1547"/>
        </pc:sldMkLst>
      </pc:sldChg>
      <pc:sldChg chg="modSp modAnim modNotesTx">
        <pc:chgData name="" userId="3b99287881d56c4f" providerId="LiveId" clId="{CDDDE6E5-0210-490F-9030-31F7F6C0CE44}" dt="2020-08-11T04:48:07.895" v="60" actId="6549"/>
        <pc:sldMkLst>
          <pc:docMk/>
          <pc:sldMk cId="207578600" sldId="1548"/>
        </pc:sldMkLst>
        <pc:spChg chg="mod">
          <ac:chgData name="" userId="3b99287881d56c4f" providerId="LiveId" clId="{CDDDE6E5-0210-490F-9030-31F7F6C0CE44}" dt="2020-08-11T04:44:30.560" v="6" actId="113"/>
          <ac:spMkLst>
            <pc:docMk/>
            <pc:sldMk cId="207578600" sldId="1548"/>
            <ac:spMk id="8" creationId="{876B85C8-A1D5-1D4F-8524-33C9EC985B61}"/>
          </ac:spMkLst>
        </pc:spChg>
      </pc:sldChg>
      <pc:sldChg chg="del">
        <pc:chgData name="" userId="3b99287881d56c4f" providerId="LiveId" clId="{CDDDE6E5-0210-490F-9030-31F7F6C0CE44}" dt="2020-08-11T04:45:34.254" v="12" actId="2696"/>
        <pc:sldMkLst>
          <pc:docMk/>
          <pc:sldMk cId="2646214231" sldId="1549"/>
        </pc:sldMkLst>
      </pc:sldChg>
      <pc:sldChg chg="del">
        <pc:chgData name="" userId="3b99287881d56c4f" providerId="LiveId" clId="{CDDDE6E5-0210-490F-9030-31F7F6C0CE44}" dt="2020-08-11T04:45:34.265" v="13" actId="2696"/>
        <pc:sldMkLst>
          <pc:docMk/>
          <pc:sldMk cId="337990880" sldId="1550"/>
        </pc:sldMkLst>
      </pc:sldChg>
      <pc:sldChg chg="del">
        <pc:chgData name="" userId="3b99287881d56c4f" providerId="LiveId" clId="{CDDDE6E5-0210-490F-9030-31F7F6C0CE44}" dt="2020-08-11T04:45:34.432" v="27" actId="2696"/>
        <pc:sldMkLst>
          <pc:docMk/>
          <pc:sldMk cId="422910172" sldId="1553"/>
        </pc:sldMkLst>
      </pc:sldChg>
      <pc:sldChg chg="del">
        <pc:chgData name="" userId="3b99287881d56c4f" providerId="LiveId" clId="{CDDDE6E5-0210-490F-9030-31F7F6C0CE44}" dt="2020-08-11T04:45:34.225" v="9" actId="2696"/>
        <pc:sldMkLst>
          <pc:docMk/>
          <pc:sldMk cId="3553751701" sldId="1554"/>
        </pc:sldMkLst>
      </pc:sldChg>
      <pc:sldChg chg="modNotesTx">
        <pc:chgData name="" userId="3b99287881d56c4f" providerId="LiveId" clId="{CDDDE6E5-0210-490F-9030-31F7F6C0CE44}" dt="2020-08-11T04:47:55.764" v="57" actId="6549"/>
        <pc:sldMkLst>
          <pc:docMk/>
          <pc:sldMk cId="4157982390" sldId="1555"/>
        </pc:sldMkLst>
      </pc:sldChg>
      <pc:sldChg chg="del">
        <pc:chgData name="" userId="3b99287881d56c4f" providerId="LiveId" clId="{CDDDE6E5-0210-490F-9030-31F7F6C0CE44}" dt="2020-08-11T04:45:34.289" v="15" actId="2696"/>
        <pc:sldMkLst>
          <pc:docMk/>
          <pc:sldMk cId="2075919594" sldId="1556"/>
        </pc:sldMkLst>
      </pc:sldChg>
      <pc:sldChg chg="del">
        <pc:chgData name="" userId="3b99287881d56c4f" providerId="LiveId" clId="{CDDDE6E5-0210-490F-9030-31F7F6C0CE44}" dt="2020-08-11T04:45:34.243" v="11" actId="2696"/>
        <pc:sldMkLst>
          <pc:docMk/>
          <pc:sldMk cId="182205223" sldId="1574"/>
        </pc:sldMkLst>
      </pc:sldChg>
      <pc:sldChg chg="modNotesTx">
        <pc:chgData name="" userId="3b99287881d56c4f" providerId="LiveId" clId="{CDDDE6E5-0210-490F-9030-31F7F6C0CE44}" dt="2020-08-11T04:46:48.577" v="42" actId="6549"/>
        <pc:sldMkLst>
          <pc:docMk/>
          <pc:sldMk cId="395238033" sldId="1577"/>
        </pc:sldMkLst>
      </pc:sldChg>
      <pc:sldChg chg="del">
        <pc:chgData name="" userId="3b99287881d56c4f" providerId="LiveId" clId="{CDDDE6E5-0210-490F-9030-31F7F6C0CE44}" dt="2020-08-11T04:45:34.218" v="8" actId="2696"/>
        <pc:sldMkLst>
          <pc:docMk/>
          <pc:sldMk cId="544722824" sldId="1579"/>
        </pc:sldMkLst>
      </pc:sldChg>
      <pc:sldChg chg="modNotesTx">
        <pc:chgData name="" userId="3b99287881d56c4f" providerId="LiveId" clId="{CDDDE6E5-0210-490F-9030-31F7F6C0CE44}" dt="2020-08-11T04:46:43.820" v="41" actId="6549"/>
        <pc:sldMkLst>
          <pc:docMk/>
          <pc:sldMk cId="1816938911" sldId="1580"/>
        </pc:sldMkLst>
      </pc:sldChg>
      <pc:sldChg chg="del">
        <pc:chgData name="" userId="3b99287881d56c4f" providerId="LiveId" clId="{CDDDE6E5-0210-490F-9030-31F7F6C0CE44}" dt="2020-08-11T04:45:34.339" v="19" actId="2696"/>
        <pc:sldMkLst>
          <pc:docMk/>
          <pc:sldMk cId="51681640" sldId="1583"/>
        </pc:sldMkLst>
      </pc:sldChg>
      <pc:sldChg chg="del">
        <pc:chgData name="" userId="3b99287881d56c4f" providerId="LiveId" clId="{CDDDE6E5-0210-490F-9030-31F7F6C0CE44}" dt="2020-08-11T04:45:34.386" v="23" actId="2696"/>
        <pc:sldMkLst>
          <pc:docMk/>
          <pc:sldMk cId="618961369" sldId="1584"/>
        </pc:sldMkLst>
      </pc:sldChg>
      <pc:sldChg chg="del">
        <pc:chgData name="" userId="3b99287881d56c4f" providerId="LiveId" clId="{CDDDE6E5-0210-490F-9030-31F7F6C0CE44}" dt="2020-08-11T04:45:34.401" v="24" actId="2696"/>
        <pc:sldMkLst>
          <pc:docMk/>
          <pc:sldMk cId="753016521" sldId="1585"/>
        </pc:sldMkLst>
      </pc:sldChg>
      <pc:sldChg chg="del">
        <pc:chgData name="" userId="3b99287881d56c4f" providerId="LiveId" clId="{CDDDE6E5-0210-490F-9030-31F7F6C0CE44}" dt="2020-08-11T04:45:34.409" v="25" actId="2696"/>
        <pc:sldMkLst>
          <pc:docMk/>
          <pc:sldMk cId="1704049435" sldId="1586"/>
        </pc:sldMkLst>
      </pc:sldChg>
      <pc:sldChg chg="del">
        <pc:chgData name="" userId="3b99287881d56c4f" providerId="LiveId" clId="{CDDDE6E5-0210-490F-9030-31F7F6C0CE44}" dt="2020-08-11T04:45:34.311" v="17" actId="2696"/>
        <pc:sldMkLst>
          <pc:docMk/>
          <pc:sldMk cId="421894095" sldId="1587"/>
        </pc:sldMkLst>
      </pc:sldChg>
      <pc:sldChg chg="modNotesTx">
        <pc:chgData name="" userId="3b99287881d56c4f" providerId="LiveId" clId="{CDDDE6E5-0210-490F-9030-31F7F6C0CE44}" dt="2020-08-11T04:47:33.201" v="52" actId="6549"/>
        <pc:sldMkLst>
          <pc:docMk/>
          <pc:sldMk cId="1111977698" sldId="1588"/>
        </pc:sldMkLst>
      </pc:sldChg>
      <pc:sldChg chg="modNotesTx">
        <pc:chgData name="" userId="3b99287881d56c4f" providerId="LiveId" clId="{CDDDE6E5-0210-490F-9030-31F7F6C0CE44}" dt="2020-08-11T04:47:24.112" v="49" actId="6549"/>
        <pc:sldMkLst>
          <pc:docMk/>
          <pc:sldMk cId="3727812637" sldId="1589"/>
        </pc:sldMkLst>
      </pc:sldChg>
      <pc:sldChg chg="modNotesTx">
        <pc:chgData name="" userId="3b99287881d56c4f" providerId="LiveId" clId="{CDDDE6E5-0210-490F-9030-31F7F6C0CE44}" dt="2020-08-11T04:47:30.599" v="51" actId="6549"/>
        <pc:sldMkLst>
          <pc:docMk/>
          <pc:sldMk cId="1869771121" sldId="1590"/>
        </pc:sldMkLst>
      </pc:sldChg>
      <pc:sldChg chg="del">
        <pc:chgData name="" userId="3b99287881d56c4f" providerId="LiveId" clId="{CDDDE6E5-0210-490F-9030-31F7F6C0CE44}" dt="2020-08-11T04:45:34.373" v="22" actId="2696"/>
        <pc:sldMkLst>
          <pc:docMk/>
          <pc:sldMk cId="837815199" sldId="1591"/>
        </pc:sldMkLst>
      </pc:sldChg>
      <pc:sldChg chg="modNotesTx">
        <pc:chgData name="" userId="3b99287881d56c4f" providerId="LiveId" clId="{CDDDE6E5-0210-490F-9030-31F7F6C0CE44}" dt="2020-08-11T04:48:02.810" v="59" actId="6549"/>
        <pc:sldMkLst>
          <pc:docMk/>
          <pc:sldMk cId="878195724" sldId="1596"/>
        </pc:sldMkLst>
      </pc:sldChg>
      <pc:sldChg chg="modAnim modNotesTx">
        <pc:chgData name="" userId="3b99287881d56c4f" providerId="LiveId" clId="{CDDDE6E5-0210-490F-9030-31F7F6C0CE44}" dt="2020-08-11T04:50:04.749" v="82"/>
        <pc:sldMkLst>
          <pc:docMk/>
          <pc:sldMk cId="1842309199" sldId="1603"/>
        </pc:sldMkLst>
      </pc:sldChg>
      <pc:sldChg chg="modNotesTx">
        <pc:chgData name="" userId="3b99287881d56c4f" providerId="LiveId" clId="{CDDDE6E5-0210-490F-9030-31F7F6C0CE44}" dt="2020-08-11T04:46:59.479" v="44" actId="6549"/>
        <pc:sldMkLst>
          <pc:docMk/>
          <pc:sldMk cId="3587111791" sldId="1604"/>
        </pc:sldMkLst>
      </pc:sldChg>
      <pc:sldChg chg="modNotesTx">
        <pc:chgData name="" userId="3b99287881d56c4f" providerId="LiveId" clId="{CDDDE6E5-0210-490F-9030-31F7F6C0CE44}" dt="2020-08-11T04:48:54.161" v="71" actId="6549"/>
        <pc:sldMkLst>
          <pc:docMk/>
          <pc:sldMk cId="2369390833" sldId="1606"/>
        </pc:sldMkLst>
      </pc:sldChg>
      <pc:sldChg chg="modAnim modNotesTx">
        <pc:chgData name="" userId="3b99287881d56c4f" providerId="LiveId" clId="{CDDDE6E5-0210-490F-9030-31F7F6C0CE44}" dt="2020-08-11T04:53:43.213" v="89"/>
        <pc:sldMkLst>
          <pc:docMk/>
          <pc:sldMk cId="4177561377" sldId="1607"/>
        </pc:sldMkLst>
      </pc:sldChg>
      <pc:sldChg chg="modNotesTx">
        <pc:chgData name="" userId="3b99287881d56c4f" providerId="LiveId" clId="{CDDDE6E5-0210-490F-9030-31F7F6C0CE44}" dt="2020-08-11T04:48:12.829" v="61" actId="6549"/>
        <pc:sldMkLst>
          <pc:docMk/>
          <pc:sldMk cId="2088141564" sldId="1617"/>
        </pc:sldMkLst>
      </pc:sldChg>
      <pc:sldChg chg="modNotesTx">
        <pc:chgData name="" userId="3b99287881d56c4f" providerId="LiveId" clId="{CDDDE6E5-0210-490F-9030-31F7F6C0CE44}" dt="2020-08-11T04:48:00.049" v="58" actId="6549"/>
        <pc:sldMkLst>
          <pc:docMk/>
          <pc:sldMk cId="1261541043" sldId="1619"/>
        </pc:sldMkLst>
      </pc:sldChg>
      <pc:sldChg chg="del">
        <pc:chgData name="" userId="3b99287881d56c4f" providerId="LiveId" clId="{CDDDE6E5-0210-490F-9030-31F7F6C0CE44}" dt="2020-08-11T04:45:34.233" v="10" actId="2696"/>
        <pc:sldMkLst>
          <pc:docMk/>
          <pc:sldMk cId="4196787559" sldId="1620"/>
        </pc:sldMkLst>
      </pc:sldChg>
      <pc:sldChg chg="modNotesTx">
        <pc:chgData name="" userId="3b99287881d56c4f" providerId="LiveId" clId="{CDDDE6E5-0210-490F-9030-31F7F6C0CE44}" dt="2020-08-11T04:47:44.058" v="54" actId="6549"/>
        <pc:sldMkLst>
          <pc:docMk/>
          <pc:sldMk cId="2164658248" sldId="1621"/>
        </pc:sldMkLst>
      </pc:sldChg>
      <pc:sldChg chg="modAnim modNotesTx">
        <pc:chgData name="" userId="3b99287881d56c4f" providerId="LiveId" clId="{CDDDE6E5-0210-490F-9030-31F7F6C0CE44}" dt="2020-08-11T04:51:13.454" v="84"/>
        <pc:sldMkLst>
          <pc:docMk/>
          <pc:sldMk cId="1979532019" sldId="1623"/>
        </pc:sldMkLst>
      </pc:sldChg>
      <pc:sldChg chg="modAnim modNotesTx">
        <pc:chgData name="" userId="3b99287881d56c4f" providerId="LiveId" clId="{CDDDE6E5-0210-490F-9030-31F7F6C0CE44}" dt="2020-08-11T04:50:55.040" v="83"/>
        <pc:sldMkLst>
          <pc:docMk/>
          <pc:sldMk cId="3837879842" sldId="1624"/>
        </pc:sldMkLst>
      </pc:sldChg>
      <pc:sldChg chg="modNotesTx">
        <pc:chgData name="" userId="3b99287881d56c4f" providerId="LiveId" clId="{CDDDE6E5-0210-490F-9030-31F7F6C0CE44}" dt="2020-08-11T04:45:44.075" v="29" actId="6549"/>
        <pc:sldMkLst>
          <pc:docMk/>
          <pc:sldMk cId="1914804131" sldId="1655"/>
        </pc:sldMkLst>
      </pc:sldChg>
      <pc:sldChg chg="modNotesTx">
        <pc:chgData name="" userId="3b99287881d56c4f" providerId="LiveId" clId="{CDDDE6E5-0210-490F-9030-31F7F6C0CE44}" dt="2020-08-11T04:45:37.062" v="28" actId="6549"/>
        <pc:sldMkLst>
          <pc:docMk/>
          <pc:sldMk cId="1281136464" sldId="1656"/>
        </pc:sldMkLst>
      </pc:sldChg>
      <pc:sldChg chg="modNotesTx">
        <pc:chgData name="" userId="3b99287881d56c4f" providerId="LiveId" clId="{CDDDE6E5-0210-490F-9030-31F7F6C0CE44}" dt="2020-08-11T04:45:47.695" v="30" actId="6549"/>
        <pc:sldMkLst>
          <pc:docMk/>
          <pc:sldMk cId="1764324379" sldId="1657"/>
        </pc:sldMkLst>
      </pc:sldChg>
      <pc:sldChg chg="modNotesTx">
        <pc:chgData name="" userId="3b99287881d56c4f" providerId="LiveId" clId="{CDDDE6E5-0210-490F-9030-31F7F6C0CE44}" dt="2020-08-11T04:47:15.749" v="47" actId="6549"/>
        <pc:sldMkLst>
          <pc:docMk/>
          <pc:sldMk cId="3857573959" sldId="1659"/>
        </pc:sldMkLst>
      </pc:sldChg>
      <pc:sldChg chg="modNotesTx">
        <pc:chgData name="" userId="3b99287881d56c4f" providerId="LiveId" clId="{CDDDE6E5-0210-490F-9030-31F7F6C0CE44}" dt="2020-08-11T04:47:13.294" v="46" actId="6549"/>
        <pc:sldMkLst>
          <pc:docMk/>
          <pc:sldMk cId="2261212310" sldId="1660"/>
        </pc:sldMkLst>
      </pc:sldChg>
    </pc:docChg>
  </pc:docChgLst>
  <pc:docChgLst>
    <pc:chgData userId="3b99287881d56c4f" providerId="LiveId" clId="{EE9765F0-A303-4F82-B4BD-FF30B56B37CB}"/>
    <pc:docChg chg="undo redo custSel addSld delSld modSld sldOrd">
      <pc:chgData name="" userId="3b99287881d56c4f" providerId="LiveId" clId="{EE9765F0-A303-4F82-B4BD-FF30B56B37CB}" dt="2020-08-11T04:41:42.988" v="14106" actId="1076"/>
      <pc:docMkLst>
        <pc:docMk/>
      </pc:docMkLst>
      <pc:sldChg chg="modSp add del">
        <pc:chgData name="" userId="3b99287881d56c4f" providerId="LiveId" clId="{EE9765F0-A303-4F82-B4BD-FF30B56B37CB}" dt="2020-08-11T04:10:06.446" v="13708" actId="2696"/>
        <pc:sldMkLst>
          <pc:docMk/>
          <pc:sldMk cId="2476811162" sldId="285"/>
        </pc:sldMkLst>
        <pc:spChg chg="mod">
          <ac:chgData name="" userId="3b99287881d56c4f" providerId="LiveId" clId="{EE9765F0-A303-4F82-B4BD-FF30B56B37CB}" dt="2020-08-10T23:49:47.276" v="12120" actId="13926"/>
          <ac:spMkLst>
            <pc:docMk/>
            <pc:sldMk cId="2476811162" sldId="285"/>
            <ac:spMk id="4" creationId="{169544C9-BEC5-435E-AE0A-815669CA9075}"/>
          </ac:spMkLst>
        </pc:spChg>
      </pc:sldChg>
      <pc:sldChg chg="modSp add del">
        <pc:chgData name="" userId="3b99287881d56c4f" providerId="LiveId" clId="{EE9765F0-A303-4F82-B4BD-FF30B56B37CB}" dt="2020-08-11T04:10:06.460" v="13709" actId="2696"/>
        <pc:sldMkLst>
          <pc:docMk/>
          <pc:sldMk cId="3737267773" sldId="290"/>
        </pc:sldMkLst>
        <pc:spChg chg="mod">
          <ac:chgData name="" userId="3b99287881d56c4f" providerId="LiveId" clId="{EE9765F0-A303-4F82-B4BD-FF30B56B37CB}" dt="2020-08-10T23:49:44.843" v="12119" actId="13926"/>
          <ac:spMkLst>
            <pc:docMk/>
            <pc:sldMk cId="3737267773" sldId="290"/>
            <ac:spMk id="4" creationId="{169544C9-BEC5-435E-AE0A-815669CA9075}"/>
          </ac:spMkLst>
        </pc:spChg>
      </pc:sldChg>
      <pc:sldChg chg="add">
        <pc:chgData name="" userId="3b99287881d56c4f" providerId="LiveId" clId="{EE9765F0-A303-4F82-B4BD-FF30B56B37CB}" dt="2020-08-11T04:12:17.003" v="13714"/>
        <pc:sldMkLst>
          <pc:docMk/>
          <pc:sldMk cId="2039799802" sldId="325"/>
        </pc:sldMkLst>
      </pc:sldChg>
      <pc:sldChg chg="add del">
        <pc:chgData name="" userId="3b99287881d56c4f" providerId="LiveId" clId="{EE9765F0-A303-4F82-B4BD-FF30B56B37CB}" dt="2020-08-11T04:10:06.469" v="13710" actId="2696"/>
        <pc:sldMkLst>
          <pc:docMk/>
          <pc:sldMk cId="114180574" sldId="327"/>
        </pc:sldMkLst>
      </pc:sldChg>
      <pc:sldChg chg="add del">
        <pc:chgData name="" userId="3b99287881d56c4f" providerId="LiveId" clId="{EE9765F0-A303-4F82-B4BD-FF30B56B37CB}" dt="2020-08-11T04:10:06.478" v="13711" actId="2696"/>
        <pc:sldMkLst>
          <pc:docMk/>
          <pc:sldMk cId="2691105075" sldId="330"/>
        </pc:sldMkLst>
      </pc:sldChg>
      <pc:sldChg chg="addSp delSp modSp">
        <pc:chgData name="" userId="3b99287881d56c4f" providerId="LiveId" clId="{EE9765F0-A303-4F82-B4BD-FF30B56B37CB}" dt="2020-08-10T08:29:24.776" v="5009" actId="1076"/>
        <pc:sldMkLst>
          <pc:docMk/>
          <pc:sldMk cId="886461816" sldId="340"/>
        </pc:sldMkLst>
        <pc:spChg chg="mod topLvl">
          <ac:chgData name="" userId="3b99287881d56c4f" providerId="LiveId" clId="{EE9765F0-A303-4F82-B4BD-FF30B56B37CB}" dt="2020-08-10T03:34:50.282" v="3902" actId="165"/>
          <ac:spMkLst>
            <pc:docMk/>
            <pc:sldMk cId="886461816" sldId="340"/>
            <ac:spMk id="2" creationId="{984E56D2-9F9F-134C-AAED-2189AA608A4C}"/>
          </ac:spMkLst>
        </pc:spChg>
        <pc:spChg chg="mod">
          <ac:chgData name="" userId="3b99287881d56c4f" providerId="LiveId" clId="{EE9765F0-A303-4F82-B4BD-FF30B56B37CB}" dt="2020-08-10T03:44:21.870" v="3978" actId="6549"/>
          <ac:spMkLst>
            <pc:docMk/>
            <pc:sldMk cId="886461816" sldId="340"/>
            <ac:spMk id="3" creationId="{89B4DEF6-8B0B-014D-8B63-0C42FD05823F}"/>
          </ac:spMkLst>
        </pc:spChg>
        <pc:spChg chg="mod topLvl">
          <ac:chgData name="" userId="3b99287881d56c4f" providerId="LiveId" clId="{EE9765F0-A303-4F82-B4BD-FF30B56B37CB}" dt="2020-08-10T03:34:50.282" v="3902" actId="165"/>
          <ac:spMkLst>
            <pc:docMk/>
            <pc:sldMk cId="886461816" sldId="340"/>
            <ac:spMk id="5" creationId="{B7847DF2-D2AE-ED4D-B140-BECBE584C45A}"/>
          </ac:spMkLst>
        </pc:spChg>
        <pc:spChg chg="mod topLvl">
          <ac:chgData name="" userId="3b99287881d56c4f" providerId="LiveId" clId="{EE9765F0-A303-4F82-B4BD-FF30B56B37CB}" dt="2020-08-10T03:34:50.282" v="3902" actId="165"/>
          <ac:spMkLst>
            <pc:docMk/>
            <pc:sldMk cId="886461816" sldId="340"/>
            <ac:spMk id="6" creationId="{11F5548C-8EC5-BB48-A5D8-314C246F1176}"/>
          </ac:spMkLst>
        </pc:spChg>
        <pc:spChg chg="mod topLvl">
          <ac:chgData name="" userId="3b99287881d56c4f" providerId="LiveId" clId="{EE9765F0-A303-4F82-B4BD-FF30B56B37CB}" dt="2020-08-10T03:34:50.282" v="3902" actId="165"/>
          <ac:spMkLst>
            <pc:docMk/>
            <pc:sldMk cId="886461816" sldId="340"/>
            <ac:spMk id="8" creationId="{0E666C97-A84D-1944-9F0B-2D1A2DE3698B}"/>
          </ac:spMkLst>
        </pc:spChg>
        <pc:spChg chg="mod topLvl">
          <ac:chgData name="" userId="3b99287881d56c4f" providerId="LiveId" clId="{EE9765F0-A303-4F82-B4BD-FF30B56B37CB}" dt="2020-08-10T03:34:50.282" v="3902" actId="165"/>
          <ac:spMkLst>
            <pc:docMk/>
            <pc:sldMk cId="886461816" sldId="340"/>
            <ac:spMk id="9" creationId="{1AF2A287-4596-324E-B5FE-5C01F84D53FD}"/>
          </ac:spMkLst>
        </pc:spChg>
        <pc:spChg chg="mod topLvl">
          <ac:chgData name="" userId="3b99287881d56c4f" providerId="LiveId" clId="{EE9765F0-A303-4F82-B4BD-FF30B56B37CB}" dt="2020-08-10T03:34:50.282" v="3902" actId="165"/>
          <ac:spMkLst>
            <pc:docMk/>
            <pc:sldMk cId="886461816" sldId="340"/>
            <ac:spMk id="10" creationId="{7BCEA895-DDF4-B047-92BC-2CAAC43DBDE9}"/>
          </ac:spMkLst>
        </pc:spChg>
        <pc:spChg chg="mod topLvl">
          <ac:chgData name="" userId="3b99287881d56c4f" providerId="LiveId" clId="{EE9765F0-A303-4F82-B4BD-FF30B56B37CB}" dt="2020-08-10T03:34:50.282" v="3902" actId="165"/>
          <ac:spMkLst>
            <pc:docMk/>
            <pc:sldMk cId="886461816" sldId="340"/>
            <ac:spMk id="11" creationId="{59259CE9-DF69-BA42-9AC4-1F457F2104B0}"/>
          </ac:spMkLst>
        </pc:spChg>
        <pc:spChg chg="mod topLvl">
          <ac:chgData name="" userId="3b99287881d56c4f" providerId="LiveId" clId="{EE9765F0-A303-4F82-B4BD-FF30B56B37CB}" dt="2020-08-10T03:34:50.282" v="3902" actId="165"/>
          <ac:spMkLst>
            <pc:docMk/>
            <pc:sldMk cId="886461816" sldId="340"/>
            <ac:spMk id="12" creationId="{9107D3F1-A7D7-1843-A01C-AC8759B55FBF}"/>
          </ac:spMkLst>
        </pc:spChg>
        <pc:spChg chg="mod topLvl">
          <ac:chgData name="" userId="3b99287881d56c4f" providerId="LiveId" clId="{EE9765F0-A303-4F82-B4BD-FF30B56B37CB}" dt="2020-08-10T03:34:50.282" v="3902" actId="165"/>
          <ac:spMkLst>
            <pc:docMk/>
            <pc:sldMk cId="886461816" sldId="340"/>
            <ac:spMk id="13" creationId="{050B9D73-99D5-EA4D-ACDF-E66919C1FF4F}"/>
          </ac:spMkLst>
        </pc:spChg>
        <pc:spChg chg="mod topLvl">
          <ac:chgData name="" userId="3b99287881d56c4f" providerId="LiveId" clId="{EE9765F0-A303-4F82-B4BD-FF30B56B37CB}" dt="2020-08-10T03:34:50.282" v="3902" actId="165"/>
          <ac:spMkLst>
            <pc:docMk/>
            <pc:sldMk cId="886461816" sldId="340"/>
            <ac:spMk id="37" creationId="{FEBBF766-10ED-824D-AEF7-EF23A0F5F0B9}"/>
          </ac:spMkLst>
        </pc:spChg>
        <pc:spChg chg="mod topLvl">
          <ac:chgData name="" userId="3b99287881d56c4f" providerId="LiveId" clId="{EE9765F0-A303-4F82-B4BD-FF30B56B37CB}" dt="2020-08-10T03:34:50.282" v="3902" actId="165"/>
          <ac:spMkLst>
            <pc:docMk/>
            <pc:sldMk cId="886461816" sldId="340"/>
            <ac:spMk id="38" creationId="{C54E8339-2734-4848-9670-833B82EB0290}"/>
          </ac:spMkLst>
        </pc:spChg>
        <pc:spChg chg="mod topLvl">
          <ac:chgData name="" userId="3b99287881d56c4f" providerId="LiveId" clId="{EE9765F0-A303-4F82-B4BD-FF30B56B37CB}" dt="2020-08-10T03:34:50.282" v="3902" actId="165"/>
          <ac:spMkLst>
            <pc:docMk/>
            <pc:sldMk cId="886461816" sldId="340"/>
            <ac:spMk id="40" creationId="{496E7C3E-AC4F-5541-A9F7-A9DC4E3C1D78}"/>
          </ac:spMkLst>
        </pc:spChg>
        <pc:spChg chg="mod topLvl">
          <ac:chgData name="" userId="3b99287881d56c4f" providerId="LiveId" clId="{EE9765F0-A303-4F82-B4BD-FF30B56B37CB}" dt="2020-08-10T03:34:50.282" v="3902" actId="165"/>
          <ac:spMkLst>
            <pc:docMk/>
            <pc:sldMk cId="886461816" sldId="340"/>
            <ac:spMk id="41" creationId="{4F54DFB3-06FA-1249-B526-3234DDEC9033}"/>
          </ac:spMkLst>
        </pc:spChg>
        <pc:spChg chg="del mod topLvl">
          <ac:chgData name="" userId="3b99287881d56c4f" providerId="LiveId" clId="{EE9765F0-A303-4F82-B4BD-FF30B56B37CB}" dt="2020-08-10T03:34:59.091" v="3905" actId="478"/>
          <ac:spMkLst>
            <pc:docMk/>
            <pc:sldMk cId="886461816" sldId="340"/>
            <ac:spMk id="43" creationId="{CEA7A271-0022-7F46-80C6-383A32D78371}"/>
          </ac:spMkLst>
        </pc:spChg>
        <pc:spChg chg="del mod topLvl">
          <ac:chgData name="" userId="3b99287881d56c4f" providerId="LiveId" clId="{EE9765F0-A303-4F82-B4BD-FF30B56B37CB}" dt="2020-08-10T03:34:59.091" v="3905" actId="478"/>
          <ac:spMkLst>
            <pc:docMk/>
            <pc:sldMk cId="886461816" sldId="340"/>
            <ac:spMk id="45" creationId="{BAAA3C51-1CD1-C843-8F5C-D2AD713C49DE}"/>
          </ac:spMkLst>
        </pc:spChg>
        <pc:spChg chg="del mod topLvl">
          <ac:chgData name="" userId="3b99287881d56c4f" providerId="LiveId" clId="{EE9765F0-A303-4F82-B4BD-FF30B56B37CB}" dt="2020-08-10T03:34:59.091" v="3905" actId="478"/>
          <ac:spMkLst>
            <pc:docMk/>
            <pc:sldMk cId="886461816" sldId="340"/>
            <ac:spMk id="46" creationId="{58ED347F-D755-784B-B4A4-742BAA0B7C32}"/>
          </ac:spMkLst>
        </pc:spChg>
        <pc:spChg chg="del mod topLvl">
          <ac:chgData name="" userId="3b99287881d56c4f" providerId="LiveId" clId="{EE9765F0-A303-4F82-B4BD-FF30B56B37CB}" dt="2020-08-10T03:34:59.091" v="3905" actId="478"/>
          <ac:spMkLst>
            <pc:docMk/>
            <pc:sldMk cId="886461816" sldId="340"/>
            <ac:spMk id="47" creationId="{4542F4EE-2FC9-4C40-BB66-41B8534A6FD5}"/>
          </ac:spMkLst>
        </pc:spChg>
        <pc:spChg chg="del mod topLvl">
          <ac:chgData name="" userId="3b99287881d56c4f" providerId="LiveId" clId="{EE9765F0-A303-4F82-B4BD-FF30B56B37CB}" dt="2020-08-10T03:34:59.091" v="3905" actId="478"/>
          <ac:spMkLst>
            <pc:docMk/>
            <pc:sldMk cId="886461816" sldId="340"/>
            <ac:spMk id="49" creationId="{0318850F-739A-E34A-9716-24B7CDDF55C8}"/>
          </ac:spMkLst>
        </pc:spChg>
        <pc:spChg chg="del mod topLvl">
          <ac:chgData name="" userId="3b99287881d56c4f" providerId="LiveId" clId="{EE9765F0-A303-4F82-B4BD-FF30B56B37CB}" dt="2020-08-10T03:34:59.091" v="3905" actId="478"/>
          <ac:spMkLst>
            <pc:docMk/>
            <pc:sldMk cId="886461816" sldId="340"/>
            <ac:spMk id="50" creationId="{8D97A0CA-67EC-3047-8457-3239597DEBC5}"/>
          </ac:spMkLst>
        </pc:spChg>
        <pc:spChg chg="del mod topLvl">
          <ac:chgData name="" userId="3b99287881d56c4f" providerId="LiveId" clId="{EE9765F0-A303-4F82-B4BD-FF30B56B37CB}" dt="2020-08-10T03:34:59.091" v="3905" actId="478"/>
          <ac:spMkLst>
            <pc:docMk/>
            <pc:sldMk cId="886461816" sldId="340"/>
            <ac:spMk id="52" creationId="{F4CF9E74-928A-3047-BE80-6800F8383D5D}"/>
          </ac:spMkLst>
        </pc:spChg>
        <pc:spChg chg="del mod topLvl">
          <ac:chgData name="" userId="3b99287881d56c4f" providerId="LiveId" clId="{EE9765F0-A303-4F82-B4BD-FF30B56B37CB}" dt="2020-08-10T03:34:59.091" v="3905" actId="478"/>
          <ac:spMkLst>
            <pc:docMk/>
            <pc:sldMk cId="886461816" sldId="340"/>
            <ac:spMk id="53" creationId="{39C4B081-7AB1-6B4C-BEED-BB1074B1ED57}"/>
          </ac:spMkLst>
        </pc:spChg>
        <pc:spChg chg="del mod topLvl">
          <ac:chgData name="" userId="3b99287881d56c4f" providerId="LiveId" clId="{EE9765F0-A303-4F82-B4BD-FF30B56B37CB}" dt="2020-08-10T03:34:59.091" v="3905" actId="478"/>
          <ac:spMkLst>
            <pc:docMk/>
            <pc:sldMk cId="886461816" sldId="340"/>
            <ac:spMk id="54" creationId="{8C68C48B-0A4F-1A42-9DE1-8627E8DB2F53}"/>
          </ac:spMkLst>
        </pc:spChg>
        <pc:spChg chg="del mod topLvl">
          <ac:chgData name="" userId="3b99287881d56c4f" providerId="LiveId" clId="{EE9765F0-A303-4F82-B4BD-FF30B56B37CB}" dt="2020-08-10T03:34:59.091" v="3905" actId="478"/>
          <ac:spMkLst>
            <pc:docMk/>
            <pc:sldMk cId="886461816" sldId="340"/>
            <ac:spMk id="55" creationId="{69CF13D7-1D3B-8545-8B92-12F30E9D706A}"/>
          </ac:spMkLst>
        </pc:spChg>
        <pc:spChg chg="del mod topLvl">
          <ac:chgData name="" userId="3b99287881d56c4f" providerId="LiveId" clId="{EE9765F0-A303-4F82-B4BD-FF30B56B37CB}" dt="2020-08-10T03:34:59.091" v="3905" actId="478"/>
          <ac:spMkLst>
            <pc:docMk/>
            <pc:sldMk cId="886461816" sldId="340"/>
            <ac:spMk id="56" creationId="{CCD10F9F-D761-804F-A153-CF643177D7FB}"/>
          </ac:spMkLst>
        </pc:spChg>
        <pc:spChg chg="del mod topLvl">
          <ac:chgData name="" userId="3b99287881d56c4f" providerId="LiveId" clId="{EE9765F0-A303-4F82-B4BD-FF30B56B37CB}" dt="2020-08-10T03:34:59.091" v="3905" actId="478"/>
          <ac:spMkLst>
            <pc:docMk/>
            <pc:sldMk cId="886461816" sldId="340"/>
            <ac:spMk id="57" creationId="{A41D1CF9-8A07-DF4D-BF15-2FB763B0C397}"/>
          </ac:spMkLst>
        </pc:spChg>
        <pc:spChg chg="del mod topLvl">
          <ac:chgData name="" userId="3b99287881d56c4f" providerId="LiveId" clId="{EE9765F0-A303-4F82-B4BD-FF30B56B37CB}" dt="2020-08-10T03:34:59.091" v="3905" actId="478"/>
          <ac:spMkLst>
            <pc:docMk/>
            <pc:sldMk cId="886461816" sldId="340"/>
            <ac:spMk id="58" creationId="{0E5ACF33-080A-0747-ADDF-4BD420C24115}"/>
          </ac:spMkLst>
        </pc:spChg>
        <pc:spChg chg="del mod topLvl">
          <ac:chgData name="" userId="3b99287881d56c4f" providerId="LiveId" clId="{EE9765F0-A303-4F82-B4BD-FF30B56B37CB}" dt="2020-08-10T03:34:59.091" v="3905" actId="478"/>
          <ac:spMkLst>
            <pc:docMk/>
            <pc:sldMk cId="886461816" sldId="340"/>
            <ac:spMk id="59" creationId="{ADCC04F9-C7F2-7B4F-BC62-C724803BF571}"/>
          </ac:spMkLst>
        </pc:spChg>
        <pc:spChg chg="del mod topLvl">
          <ac:chgData name="" userId="3b99287881d56c4f" providerId="LiveId" clId="{EE9765F0-A303-4F82-B4BD-FF30B56B37CB}" dt="2020-08-10T03:34:59.091" v="3905" actId="478"/>
          <ac:spMkLst>
            <pc:docMk/>
            <pc:sldMk cId="886461816" sldId="340"/>
            <ac:spMk id="60" creationId="{D5B0661B-DF62-AE43-BF12-0C8B694113C6}"/>
          </ac:spMkLst>
        </pc:spChg>
        <pc:spChg chg="del mod topLvl">
          <ac:chgData name="" userId="3b99287881d56c4f" providerId="LiveId" clId="{EE9765F0-A303-4F82-B4BD-FF30B56B37CB}" dt="2020-08-10T03:34:59.091" v="3905" actId="478"/>
          <ac:spMkLst>
            <pc:docMk/>
            <pc:sldMk cId="886461816" sldId="340"/>
            <ac:spMk id="61" creationId="{310C4DD9-3B53-6040-BA47-C3EC470D584A}"/>
          </ac:spMkLst>
        </pc:spChg>
        <pc:spChg chg="del mod topLvl">
          <ac:chgData name="" userId="3b99287881d56c4f" providerId="LiveId" clId="{EE9765F0-A303-4F82-B4BD-FF30B56B37CB}" dt="2020-08-10T03:34:59.091" v="3905" actId="478"/>
          <ac:spMkLst>
            <pc:docMk/>
            <pc:sldMk cId="886461816" sldId="340"/>
            <ac:spMk id="62" creationId="{13D30D73-68FC-5F42-859F-5EDC2023DA9F}"/>
          </ac:spMkLst>
        </pc:spChg>
        <pc:spChg chg="del mod topLvl">
          <ac:chgData name="" userId="3b99287881d56c4f" providerId="LiveId" clId="{EE9765F0-A303-4F82-B4BD-FF30B56B37CB}" dt="2020-08-10T03:34:59.091" v="3905" actId="478"/>
          <ac:spMkLst>
            <pc:docMk/>
            <pc:sldMk cId="886461816" sldId="340"/>
            <ac:spMk id="63" creationId="{3EBA8C3F-8952-C140-BBEE-6E5DD69B776C}"/>
          </ac:spMkLst>
        </pc:spChg>
        <pc:spChg chg="del mod topLvl">
          <ac:chgData name="" userId="3b99287881d56c4f" providerId="LiveId" clId="{EE9765F0-A303-4F82-B4BD-FF30B56B37CB}" dt="2020-08-10T03:34:59.091" v="3905" actId="478"/>
          <ac:spMkLst>
            <pc:docMk/>
            <pc:sldMk cId="886461816" sldId="340"/>
            <ac:spMk id="64" creationId="{6B88B3D4-69A8-984E-9F93-B5D79E2E21B6}"/>
          </ac:spMkLst>
        </pc:spChg>
        <pc:spChg chg="del mod topLvl">
          <ac:chgData name="" userId="3b99287881d56c4f" providerId="LiveId" clId="{EE9765F0-A303-4F82-B4BD-FF30B56B37CB}" dt="2020-08-10T03:34:59.091" v="3905" actId="478"/>
          <ac:spMkLst>
            <pc:docMk/>
            <pc:sldMk cId="886461816" sldId="340"/>
            <ac:spMk id="65" creationId="{D1DB5113-912D-3C43-8AF7-D2E82EEEA2A6}"/>
          </ac:spMkLst>
        </pc:spChg>
        <pc:spChg chg="mod topLvl">
          <ac:chgData name="" userId="3b99287881d56c4f" providerId="LiveId" clId="{EE9765F0-A303-4F82-B4BD-FF30B56B37CB}" dt="2020-08-10T03:34:50.282" v="3902" actId="165"/>
          <ac:spMkLst>
            <pc:docMk/>
            <pc:sldMk cId="886461816" sldId="340"/>
            <ac:spMk id="67" creationId="{3546204A-0F75-1944-9AD0-335FADF483B3}"/>
          </ac:spMkLst>
        </pc:spChg>
        <pc:spChg chg="mod topLvl">
          <ac:chgData name="" userId="3b99287881d56c4f" providerId="LiveId" clId="{EE9765F0-A303-4F82-B4BD-FF30B56B37CB}" dt="2020-08-10T03:34:50.282" v="3902" actId="165"/>
          <ac:spMkLst>
            <pc:docMk/>
            <pc:sldMk cId="886461816" sldId="340"/>
            <ac:spMk id="68" creationId="{D94E9665-D9D8-4D4F-9613-870997621A3E}"/>
          </ac:spMkLst>
        </pc:spChg>
        <pc:spChg chg="mod topLvl">
          <ac:chgData name="" userId="3b99287881d56c4f" providerId="LiveId" clId="{EE9765F0-A303-4F82-B4BD-FF30B56B37CB}" dt="2020-08-10T03:34:50.282" v="3902" actId="165"/>
          <ac:spMkLst>
            <pc:docMk/>
            <pc:sldMk cId="886461816" sldId="340"/>
            <ac:spMk id="70" creationId="{60449DEE-78ED-D94C-8C14-B1074EEDF768}"/>
          </ac:spMkLst>
        </pc:spChg>
        <pc:spChg chg="mod topLvl">
          <ac:chgData name="" userId="3b99287881d56c4f" providerId="LiveId" clId="{EE9765F0-A303-4F82-B4BD-FF30B56B37CB}" dt="2020-08-10T03:34:50.282" v="3902" actId="165"/>
          <ac:spMkLst>
            <pc:docMk/>
            <pc:sldMk cId="886461816" sldId="340"/>
            <ac:spMk id="71" creationId="{81D38092-1642-564E-83DC-5E590160E0F0}"/>
          </ac:spMkLst>
        </pc:spChg>
        <pc:spChg chg="mod topLvl">
          <ac:chgData name="" userId="3b99287881d56c4f" providerId="LiveId" clId="{EE9765F0-A303-4F82-B4BD-FF30B56B37CB}" dt="2020-08-10T03:34:50.282" v="3902" actId="165"/>
          <ac:spMkLst>
            <pc:docMk/>
            <pc:sldMk cId="886461816" sldId="340"/>
            <ac:spMk id="73" creationId="{AF4A4BCE-A180-CC4C-96B6-D02592403AAC}"/>
          </ac:spMkLst>
        </pc:spChg>
        <pc:spChg chg="mod">
          <ac:chgData name="" userId="3b99287881d56c4f" providerId="LiveId" clId="{EE9765F0-A303-4F82-B4BD-FF30B56B37CB}" dt="2020-08-10T03:34:52.900" v="3904" actId="1076"/>
          <ac:spMkLst>
            <pc:docMk/>
            <pc:sldMk cId="886461816" sldId="340"/>
            <ac:spMk id="74" creationId="{17405CE6-CB50-7448-B789-0373A0183D8D}"/>
          </ac:spMkLst>
        </pc:spChg>
        <pc:spChg chg="mod topLvl">
          <ac:chgData name="" userId="3b99287881d56c4f" providerId="LiveId" clId="{EE9765F0-A303-4F82-B4BD-FF30B56B37CB}" dt="2020-08-10T03:34:50.282" v="3902" actId="165"/>
          <ac:spMkLst>
            <pc:docMk/>
            <pc:sldMk cId="886461816" sldId="340"/>
            <ac:spMk id="75" creationId="{CFBCBBED-7D1E-E448-ABC6-34FED67530E1}"/>
          </ac:spMkLst>
        </pc:spChg>
        <pc:spChg chg="add del mod">
          <ac:chgData name="" userId="3b99287881d56c4f" providerId="LiveId" clId="{EE9765F0-A303-4F82-B4BD-FF30B56B37CB}" dt="2020-08-10T03:35:33.496" v="3917" actId="478"/>
          <ac:spMkLst>
            <pc:docMk/>
            <pc:sldMk cId="886461816" sldId="340"/>
            <ac:spMk id="84" creationId="{EFCBCD33-5106-4E9B-B2DC-A3B27BDDC07A}"/>
          </ac:spMkLst>
        </pc:spChg>
        <pc:spChg chg="add del mod">
          <ac:chgData name="" userId="3b99287881d56c4f" providerId="LiveId" clId="{EE9765F0-A303-4F82-B4BD-FF30B56B37CB}" dt="2020-08-10T03:40:51.066" v="3934"/>
          <ac:spMkLst>
            <pc:docMk/>
            <pc:sldMk cId="886461816" sldId="340"/>
            <ac:spMk id="86" creationId="{585571D9-5C5F-4520-AF55-4C91E958EE2E}"/>
          </ac:spMkLst>
        </pc:spChg>
        <pc:spChg chg="add del mod">
          <ac:chgData name="" userId="3b99287881d56c4f" providerId="LiveId" clId="{EE9765F0-A303-4F82-B4BD-FF30B56B37CB}" dt="2020-08-10T03:40:51.066" v="3934"/>
          <ac:spMkLst>
            <pc:docMk/>
            <pc:sldMk cId="886461816" sldId="340"/>
            <ac:spMk id="87" creationId="{70D99A19-DB49-445F-B402-6FCA513B3471}"/>
          </ac:spMkLst>
        </pc:spChg>
        <pc:spChg chg="add del mod">
          <ac:chgData name="" userId="3b99287881d56c4f" providerId="LiveId" clId="{EE9765F0-A303-4F82-B4BD-FF30B56B37CB}" dt="2020-08-10T03:40:51.066" v="3934"/>
          <ac:spMkLst>
            <pc:docMk/>
            <pc:sldMk cId="886461816" sldId="340"/>
            <ac:spMk id="89" creationId="{E731861E-D4A2-46CC-9B13-5355A0F6B72C}"/>
          </ac:spMkLst>
        </pc:spChg>
        <pc:spChg chg="add mod">
          <ac:chgData name="" userId="3b99287881d56c4f" providerId="LiveId" clId="{EE9765F0-A303-4F82-B4BD-FF30B56B37CB}" dt="2020-08-10T03:43:56.951" v="3966" actId="1076"/>
          <ac:spMkLst>
            <pc:docMk/>
            <pc:sldMk cId="886461816" sldId="340"/>
            <ac:spMk id="94" creationId="{3BA8EDFD-25FD-4522-84F0-5E4B1AB5FE87}"/>
          </ac:spMkLst>
        </pc:spChg>
        <pc:spChg chg="add mod">
          <ac:chgData name="" userId="3b99287881d56c4f" providerId="LiveId" clId="{EE9765F0-A303-4F82-B4BD-FF30B56B37CB}" dt="2020-08-10T03:43:56.951" v="3966" actId="1076"/>
          <ac:spMkLst>
            <pc:docMk/>
            <pc:sldMk cId="886461816" sldId="340"/>
            <ac:spMk id="96" creationId="{013BCA87-B319-4C40-84E2-7A3DCE6CAAEB}"/>
          </ac:spMkLst>
        </pc:spChg>
        <pc:spChg chg="add mod">
          <ac:chgData name="" userId="3b99287881d56c4f" providerId="LiveId" clId="{EE9765F0-A303-4F82-B4BD-FF30B56B37CB}" dt="2020-08-10T03:43:56.951" v="3966" actId="1076"/>
          <ac:spMkLst>
            <pc:docMk/>
            <pc:sldMk cId="886461816" sldId="340"/>
            <ac:spMk id="97" creationId="{F146ED31-131A-4079-BF0F-8E87C883E843}"/>
          </ac:spMkLst>
        </pc:spChg>
        <pc:spChg chg="add mod">
          <ac:chgData name="" userId="3b99287881d56c4f" providerId="LiveId" clId="{EE9765F0-A303-4F82-B4BD-FF30B56B37CB}" dt="2020-08-10T03:43:56.951" v="3966" actId="1076"/>
          <ac:spMkLst>
            <pc:docMk/>
            <pc:sldMk cId="886461816" sldId="340"/>
            <ac:spMk id="98" creationId="{D56E91FD-B19C-4726-BFFA-60861EDE126D}"/>
          </ac:spMkLst>
        </pc:spChg>
        <pc:spChg chg="add mod">
          <ac:chgData name="" userId="3b99287881d56c4f" providerId="LiveId" clId="{EE9765F0-A303-4F82-B4BD-FF30B56B37CB}" dt="2020-08-10T03:43:56.951" v="3966" actId="1076"/>
          <ac:spMkLst>
            <pc:docMk/>
            <pc:sldMk cId="886461816" sldId="340"/>
            <ac:spMk id="99" creationId="{0AF8CA67-2455-4E3E-8C49-7E901A592083}"/>
          </ac:spMkLst>
        </pc:spChg>
        <pc:spChg chg="add mod">
          <ac:chgData name="" userId="3b99287881d56c4f" providerId="LiveId" clId="{EE9765F0-A303-4F82-B4BD-FF30B56B37CB}" dt="2020-08-10T08:29:24.776" v="5009" actId="1076"/>
          <ac:spMkLst>
            <pc:docMk/>
            <pc:sldMk cId="886461816" sldId="340"/>
            <ac:spMk id="100" creationId="{511671C9-0012-443C-8987-F2AEF8839DC7}"/>
          </ac:spMkLst>
        </pc:spChg>
        <pc:spChg chg="mod">
          <ac:chgData name="" userId="3b99287881d56c4f" providerId="LiveId" clId="{EE9765F0-A303-4F82-B4BD-FF30B56B37CB}" dt="2020-08-10T03:43:56.951" v="3966" actId="1076"/>
          <ac:spMkLst>
            <pc:docMk/>
            <pc:sldMk cId="886461816" sldId="340"/>
            <ac:spMk id="141" creationId="{D1CA6707-A1ED-5548-9EB1-6C283ECF68DF}"/>
          </ac:spMkLst>
        </pc:spChg>
        <pc:spChg chg="del">
          <ac:chgData name="" userId="3b99287881d56c4f" providerId="LiveId" clId="{EE9765F0-A303-4F82-B4BD-FF30B56B37CB}" dt="2020-08-10T03:35:02.550" v="3907" actId="478"/>
          <ac:spMkLst>
            <pc:docMk/>
            <pc:sldMk cId="886461816" sldId="340"/>
            <ac:spMk id="142" creationId="{EDCF3E28-F2F0-CF46-AB90-063039360E14}"/>
          </ac:spMkLst>
        </pc:spChg>
        <pc:spChg chg="del">
          <ac:chgData name="" userId="3b99287881d56c4f" providerId="LiveId" clId="{EE9765F0-A303-4F82-B4BD-FF30B56B37CB}" dt="2020-08-10T03:37:15.998" v="3924" actId="478"/>
          <ac:spMkLst>
            <pc:docMk/>
            <pc:sldMk cId="886461816" sldId="340"/>
            <ac:spMk id="143" creationId="{62566E24-492E-DB4B-A45F-F8DFF1D86E35}"/>
          </ac:spMkLst>
        </pc:spChg>
        <pc:spChg chg="del">
          <ac:chgData name="" userId="3b99287881d56c4f" providerId="LiveId" clId="{EE9765F0-A303-4F82-B4BD-FF30B56B37CB}" dt="2020-08-10T03:35:01.222" v="3906" actId="478"/>
          <ac:spMkLst>
            <pc:docMk/>
            <pc:sldMk cId="886461816" sldId="340"/>
            <ac:spMk id="144" creationId="{5915C0FD-245E-9343-A208-138F8BBBFB08}"/>
          </ac:spMkLst>
        </pc:spChg>
        <pc:grpChg chg="del">
          <ac:chgData name="" userId="3b99287881d56c4f" providerId="LiveId" clId="{EE9765F0-A303-4F82-B4BD-FF30B56B37CB}" dt="2020-08-10T03:34:50.282" v="3902" actId="165"/>
          <ac:grpSpMkLst>
            <pc:docMk/>
            <pc:sldMk cId="886461816" sldId="340"/>
            <ac:grpSpMk id="4" creationId="{52607362-9BE1-4A47-A460-9994CC5EF8A9}"/>
          </ac:grpSpMkLst>
        </pc:grpChg>
        <pc:cxnChg chg="mod topLvl">
          <ac:chgData name="" userId="3b99287881d56c4f" providerId="LiveId" clId="{EE9765F0-A303-4F82-B4BD-FF30B56B37CB}" dt="2020-08-10T03:34:50.282" v="3902" actId="165"/>
          <ac:cxnSpMkLst>
            <pc:docMk/>
            <pc:sldMk cId="886461816" sldId="340"/>
            <ac:cxnSpMk id="66" creationId="{64E0C21C-F371-AE48-9ED2-691659311F11}"/>
          </ac:cxnSpMkLst>
        </pc:cxnChg>
        <pc:cxnChg chg="mod topLvl">
          <ac:chgData name="" userId="3b99287881d56c4f" providerId="LiveId" clId="{EE9765F0-A303-4F82-B4BD-FF30B56B37CB}" dt="2020-08-10T03:34:50.282" v="3902" actId="165"/>
          <ac:cxnSpMkLst>
            <pc:docMk/>
            <pc:sldMk cId="886461816" sldId="340"/>
            <ac:cxnSpMk id="76" creationId="{831AA79E-A2A3-E542-B7B3-B383DB3D1704}"/>
          </ac:cxnSpMkLst>
        </pc:cxnChg>
        <pc:cxnChg chg="mod topLvl">
          <ac:chgData name="" userId="3b99287881d56c4f" providerId="LiveId" clId="{EE9765F0-A303-4F82-B4BD-FF30B56B37CB}" dt="2020-08-10T03:34:50.282" v="3902" actId="165"/>
          <ac:cxnSpMkLst>
            <pc:docMk/>
            <pc:sldMk cId="886461816" sldId="340"/>
            <ac:cxnSpMk id="77" creationId="{11A8ADC7-EFBA-2642-A021-8C32B6E52DDD}"/>
          </ac:cxnSpMkLst>
        </pc:cxnChg>
        <pc:cxnChg chg="mod topLvl">
          <ac:chgData name="" userId="3b99287881d56c4f" providerId="LiveId" clId="{EE9765F0-A303-4F82-B4BD-FF30B56B37CB}" dt="2020-08-10T03:34:50.282" v="3902" actId="165"/>
          <ac:cxnSpMkLst>
            <pc:docMk/>
            <pc:sldMk cId="886461816" sldId="340"/>
            <ac:cxnSpMk id="79" creationId="{17C4BF0B-0229-8D41-AF9A-B2A1D4C484F9}"/>
          </ac:cxnSpMkLst>
        </pc:cxnChg>
        <pc:cxnChg chg="mod topLvl">
          <ac:chgData name="" userId="3b99287881d56c4f" providerId="LiveId" clId="{EE9765F0-A303-4F82-B4BD-FF30B56B37CB}" dt="2020-08-10T03:34:50.282" v="3902" actId="165"/>
          <ac:cxnSpMkLst>
            <pc:docMk/>
            <pc:sldMk cId="886461816" sldId="340"/>
            <ac:cxnSpMk id="80" creationId="{5BBC0AF7-1B14-2E4E-8112-D36A81415F9B}"/>
          </ac:cxnSpMkLst>
        </pc:cxnChg>
        <pc:cxnChg chg="mod topLvl">
          <ac:chgData name="" userId="3b99287881d56c4f" providerId="LiveId" clId="{EE9765F0-A303-4F82-B4BD-FF30B56B37CB}" dt="2020-08-10T03:34:50.282" v="3902" actId="165"/>
          <ac:cxnSpMkLst>
            <pc:docMk/>
            <pc:sldMk cId="886461816" sldId="340"/>
            <ac:cxnSpMk id="82" creationId="{AA6339CE-67D4-1D47-A67E-A1E8AE296BE3}"/>
          </ac:cxnSpMkLst>
        </pc:cxnChg>
        <pc:cxnChg chg="mod topLvl">
          <ac:chgData name="" userId="3b99287881d56c4f" providerId="LiveId" clId="{EE9765F0-A303-4F82-B4BD-FF30B56B37CB}" dt="2020-08-10T03:34:50.282" v="3902" actId="165"/>
          <ac:cxnSpMkLst>
            <pc:docMk/>
            <pc:sldMk cId="886461816" sldId="340"/>
            <ac:cxnSpMk id="83" creationId="{2E997A16-714D-6E4F-899C-5256B14FE0B5}"/>
          </ac:cxnSpMkLst>
        </pc:cxnChg>
        <pc:cxnChg chg="mod topLvl">
          <ac:chgData name="" userId="3b99287881d56c4f" providerId="LiveId" clId="{EE9765F0-A303-4F82-B4BD-FF30B56B37CB}" dt="2020-08-10T03:34:50.282" v="3902" actId="165"/>
          <ac:cxnSpMkLst>
            <pc:docMk/>
            <pc:sldMk cId="886461816" sldId="340"/>
            <ac:cxnSpMk id="85" creationId="{922BEB7B-5B1A-8B4C-A902-FF3C4BDA99C8}"/>
          </ac:cxnSpMkLst>
        </pc:cxnChg>
        <pc:cxnChg chg="add del mod">
          <ac:chgData name="" userId="3b99287881d56c4f" providerId="LiveId" clId="{EE9765F0-A303-4F82-B4BD-FF30B56B37CB}" dt="2020-08-10T03:40:51.066" v="3934"/>
          <ac:cxnSpMkLst>
            <pc:docMk/>
            <pc:sldMk cId="886461816" sldId="340"/>
            <ac:cxnSpMk id="88" creationId="{61B6BC94-832D-4CDE-B7AA-FFCE93625363}"/>
          </ac:cxnSpMkLst>
        </pc:cxnChg>
        <pc:cxnChg chg="mod topLvl">
          <ac:chgData name="" userId="3b99287881d56c4f" providerId="LiveId" clId="{EE9765F0-A303-4F82-B4BD-FF30B56B37CB}" dt="2020-08-10T03:34:50.282" v="3902" actId="165"/>
          <ac:cxnSpMkLst>
            <pc:docMk/>
            <pc:sldMk cId="886461816" sldId="340"/>
            <ac:cxnSpMk id="90" creationId="{43E3D9EA-8C71-3944-B2AE-F1886F0FB237}"/>
          </ac:cxnSpMkLst>
        </pc:cxnChg>
        <pc:cxnChg chg="mod topLvl">
          <ac:chgData name="" userId="3b99287881d56c4f" providerId="LiveId" clId="{EE9765F0-A303-4F82-B4BD-FF30B56B37CB}" dt="2020-08-10T03:34:50.282" v="3902" actId="165"/>
          <ac:cxnSpMkLst>
            <pc:docMk/>
            <pc:sldMk cId="886461816" sldId="340"/>
            <ac:cxnSpMk id="91" creationId="{DD779811-5FC7-6C4D-B349-CF60D5FE651C}"/>
          </ac:cxnSpMkLst>
        </pc:cxnChg>
        <pc:cxnChg chg="mod topLvl">
          <ac:chgData name="" userId="3b99287881d56c4f" providerId="LiveId" clId="{EE9765F0-A303-4F82-B4BD-FF30B56B37CB}" dt="2020-08-10T03:34:50.282" v="3902" actId="165"/>
          <ac:cxnSpMkLst>
            <pc:docMk/>
            <pc:sldMk cId="886461816" sldId="340"/>
            <ac:cxnSpMk id="92" creationId="{E5252D09-4422-1745-9A4B-2479E6078860}"/>
          </ac:cxnSpMkLst>
        </pc:cxnChg>
        <pc:cxnChg chg="mod topLvl">
          <ac:chgData name="" userId="3b99287881d56c4f" providerId="LiveId" clId="{EE9765F0-A303-4F82-B4BD-FF30B56B37CB}" dt="2020-08-10T03:34:50.282" v="3902" actId="165"/>
          <ac:cxnSpMkLst>
            <pc:docMk/>
            <pc:sldMk cId="886461816" sldId="340"/>
            <ac:cxnSpMk id="93" creationId="{EF6D0AA7-F122-9549-860E-71C65BC95046}"/>
          </ac:cxnSpMkLst>
        </pc:cxnChg>
        <pc:cxnChg chg="add mod">
          <ac:chgData name="" userId="3b99287881d56c4f" providerId="LiveId" clId="{EE9765F0-A303-4F82-B4BD-FF30B56B37CB}" dt="2020-08-10T03:43:56.951" v="3966" actId="1076"/>
          <ac:cxnSpMkLst>
            <pc:docMk/>
            <pc:sldMk cId="886461816" sldId="340"/>
            <ac:cxnSpMk id="95" creationId="{13DC3735-FC9A-4B3F-8205-8B81331D9F8C}"/>
          </ac:cxnSpMkLst>
        </pc:cxnChg>
        <pc:cxnChg chg="mod topLvl">
          <ac:chgData name="" userId="3b99287881d56c4f" providerId="LiveId" clId="{EE9765F0-A303-4F82-B4BD-FF30B56B37CB}" dt="2020-08-10T03:34:50.282" v="3902" actId="165"/>
          <ac:cxnSpMkLst>
            <pc:docMk/>
            <pc:sldMk cId="886461816" sldId="340"/>
            <ac:cxnSpMk id="102" creationId="{43054DE9-4835-5A49-B715-67D9F116D214}"/>
          </ac:cxnSpMkLst>
        </pc:cxnChg>
        <pc:cxnChg chg="mod topLvl">
          <ac:chgData name="" userId="3b99287881d56c4f" providerId="LiveId" clId="{EE9765F0-A303-4F82-B4BD-FF30B56B37CB}" dt="2020-08-10T03:34:50.282" v="3902" actId="165"/>
          <ac:cxnSpMkLst>
            <pc:docMk/>
            <pc:sldMk cId="886461816" sldId="340"/>
            <ac:cxnSpMk id="105" creationId="{706FE1FE-7DFA-CA4A-A5A8-2CC3DA364A93}"/>
          </ac:cxnSpMkLst>
        </pc:cxnChg>
        <pc:cxnChg chg="mod topLvl">
          <ac:chgData name="" userId="3b99287881d56c4f" providerId="LiveId" clId="{EE9765F0-A303-4F82-B4BD-FF30B56B37CB}" dt="2020-08-10T03:34:50.282" v="3902" actId="165"/>
          <ac:cxnSpMkLst>
            <pc:docMk/>
            <pc:sldMk cId="886461816" sldId="340"/>
            <ac:cxnSpMk id="108" creationId="{B4480DCE-C411-9B45-BCD0-AA22D071095B}"/>
          </ac:cxnSpMkLst>
        </pc:cxnChg>
        <pc:cxnChg chg="mod topLvl">
          <ac:chgData name="" userId="3b99287881d56c4f" providerId="LiveId" clId="{EE9765F0-A303-4F82-B4BD-FF30B56B37CB}" dt="2020-08-10T03:34:50.282" v="3902" actId="165"/>
          <ac:cxnSpMkLst>
            <pc:docMk/>
            <pc:sldMk cId="886461816" sldId="340"/>
            <ac:cxnSpMk id="111" creationId="{18B3E6FA-334F-1C47-AA82-30DAAAE81458}"/>
          </ac:cxnSpMkLst>
        </pc:cxnChg>
        <pc:cxnChg chg="mod topLvl">
          <ac:chgData name="" userId="3b99287881d56c4f" providerId="LiveId" clId="{EE9765F0-A303-4F82-B4BD-FF30B56B37CB}" dt="2020-08-10T03:34:50.282" v="3902" actId="165"/>
          <ac:cxnSpMkLst>
            <pc:docMk/>
            <pc:sldMk cId="886461816" sldId="340"/>
            <ac:cxnSpMk id="114" creationId="{AB3EBC11-9F6B-4C48-B9D0-C39664B70945}"/>
          </ac:cxnSpMkLst>
        </pc:cxnChg>
        <pc:cxnChg chg="mod topLvl">
          <ac:chgData name="" userId="3b99287881d56c4f" providerId="LiveId" clId="{EE9765F0-A303-4F82-B4BD-FF30B56B37CB}" dt="2020-08-10T03:34:50.282" v="3902" actId="165"/>
          <ac:cxnSpMkLst>
            <pc:docMk/>
            <pc:sldMk cId="886461816" sldId="340"/>
            <ac:cxnSpMk id="117" creationId="{40F39A9A-6C17-F540-B243-7EB6296D29C7}"/>
          </ac:cxnSpMkLst>
        </pc:cxnChg>
        <pc:cxnChg chg="mod topLvl">
          <ac:chgData name="" userId="3b99287881d56c4f" providerId="LiveId" clId="{EE9765F0-A303-4F82-B4BD-FF30B56B37CB}" dt="2020-08-10T03:34:50.282" v="3902" actId="165"/>
          <ac:cxnSpMkLst>
            <pc:docMk/>
            <pc:sldMk cId="886461816" sldId="340"/>
            <ac:cxnSpMk id="120" creationId="{3D9D030A-C7B5-5E4F-BF79-80F5713DC283}"/>
          </ac:cxnSpMkLst>
        </pc:cxnChg>
        <pc:cxnChg chg="mod topLvl">
          <ac:chgData name="" userId="3b99287881d56c4f" providerId="LiveId" clId="{EE9765F0-A303-4F82-B4BD-FF30B56B37CB}" dt="2020-08-10T03:34:50.282" v="3902" actId="165"/>
          <ac:cxnSpMkLst>
            <pc:docMk/>
            <pc:sldMk cId="886461816" sldId="340"/>
            <ac:cxnSpMk id="123" creationId="{74761EED-96B8-B74F-B83C-5EE320722AE6}"/>
          </ac:cxnSpMkLst>
        </pc:cxnChg>
        <pc:cxnChg chg="mod topLvl">
          <ac:chgData name="" userId="3b99287881d56c4f" providerId="LiveId" clId="{EE9765F0-A303-4F82-B4BD-FF30B56B37CB}" dt="2020-08-10T03:34:50.282" v="3902" actId="165"/>
          <ac:cxnSpMkLst>
            <pc:docMk/>
            <pc:sldMk cId="886461816" sldId="340"/>
            <ac:cxnSpMk id="124" creationId="{486268A9-5DCC-B54D-BD82-591EA78F47B6}"/>
          </ac:cxnSpMkLst>
        </pc:cxnChg>
        <pc:cxnChg chg="mod topLvl">
          <ac:chgData name="" userId="3b99287881d56c4f" providerId="LiveId" clId="{EE9765F0-A303-4F82-B4BD-FF30B56B37CB}" dt="2020-08-10T03:34:50.282" v="3902" actId="165"/>
          <ac:cxnSpMkLst>
            <pc:docMk/>
            <pc:sldMk cId="886461816" sldId="340"/>
            <ac:cxnSpMk id="129" creationId="{A88CFC97-0ECD-884A-8D7C-F50D823118E9}"/>
          </ac:cxnSpMkLst>
        </pc:cxnChg>
        <pc:cxnChg chg="mod topLvl">
          <ac:chgData name="" userId="3b99287881d56c4f" providerId="LiveId" clId="{EE9765F0-A303-4F82-B4BD-FF30B56B37CB}" dt="2020-08-10T03:34:50.282" v="3902" actId="165"/>
          <ac:cxnSpMkLst>
            <pc:docMk/>
            <pc:sldMk cId="886461816" sldId="340"/>
            <ac:cxnSpMk id="130" creationId="{BFEE926B-9A97-AA43-B25E-3940E79C84EA}"/>
          </ac:cxnSpMkLst>
        </pc:cxnChg>
        <pc:cxnChg chg="mod topLvl">
          <ac:chgData name="" userId="3b99287881d56c4f" providerId="LiveId" clId="{EE9765F0-A303-4F82-B4BD-FF30B56B37CB}" dt="2020-08-10T03:34:50.282" v="3902" actId="165"/>
          <ac:cxnSpMkLst>
            <pc:docMk/>
            <pc:sldMk cId="886461816" sldId="340"/>
            <ac:cxnSpMk id="135" creationId="{70D05F89-F68A-E543-B2B8-BD436EBB8C3C}"/>
          </ac:cxnSpMkLst>
        </pc:cxnChg>
        <pc:cxnChg chg="mod topLvl">
          <ac:chgData name="" userId="3b99287881d56c4f" providerId="LiveId" clId="{EE9765F0-A303-4F82-B4BD-FF30B56B37CB}" dt="2020-08-10T03:34:50.282" v="3902" actId="165"/>
          <ac:cxnSpMkLst>
            <pc:docMk/>
            <pc:sldMk cId="886461816" sldId="340"/>
            <ac:cxnSpMk id="138" creationId="{FD10B4E7-C363-2046-8322-E004567889C4}"/>
          </ac:cxnSpMkLst>
        </pc:cxnChg>
      </pc:sldChg>
      <pc:sldChg chg="addSp delSp modSp add">
        <pc:chgData name="" userId="3b99287881d56c4f" providerId="LiveId" clId="{EE9765F0-A303-4F82-B4BD-FF30B56B37CB}" dt="2020-08-11T04:25:29.018" v="13927" actId="207"/>
        <pc:sldMkLst>
          <pc:docMk/>
          <pc:sldMk cId="221066748" sldId="342"/>
        </pc:sldMkLst>
        <pc:spChg chg="mod">
          <ac:chgData name="" userId="3b99287881d56c4f" providerId="LiveId" clId="{EE9765F0-A303-4F82-B4BD-FF30B56B37CB}" dt="2020-08-11T04:24:57.004" v="13903" actId="1076"/>
          <ac:spMkLst>
            <pc:docMk/>
            <pc:sldMk cId="221066748" sldId="342"/>
            <ac:spMk id="2" creationId="{2B29184D-5D02-3545-B248-98E973BC94B8}"/>
          </ac:spMkLst>
        </pc:spChg>
        <pc:spChg chg="mod">
          <ac:chgData name="" userId="3b99287881d56c4f" providerId="LiveId" clId="{EE9765F0-A303-4F82-B4BD-FF30B56B37CB}" dt="2020-08-11T04:24:07.705" v="13895"/>
          <ac:spMkLst>
            <pc:docMk/>
            <pc:sldMk cId="221066748" sldId="342"/>
            <ac:spMk id="3" creationId="{B5A5B166-CE82-6543-87F8-A161C4527D53}"/>
          </ac:spMkLst>
        </pc:spChg>
        <pc:spChg chg="add mod">
          <ac:chgData name="" userId="3b99287881d56c4f" providerId="LiveId" clId="{EE9765F0-A303-4F82-B4BD-FF30B56B37CB}" dt="2020-08-11T04:23:25.343" v="13887" actId="208"/>
          <ac:spMkLst>
            <pc:docMk/>
            <pc:sldMk cId="221066748" sldId="342"/>
            <ac:spMk id="4" creationId="{41606542-3BBD-4625-9E86-02262F1805CE}"/>
          </ac:spMkLst>
        </pc:spChg>
        <pc:spChg chg="add mod">
          <ac:chgData name="" userId="3b99287881d56c4f" providerId="LiveId" clId="{EE9765F0-A303-4F82-B4BD-FF30B56B37CB}" dt="2020-08-11T04:23:31.284" v="13890" actId="14100"/>
          <ac:spMkLst>
            <pc:docMk/>
            <pc:sldMk cId="221066748" sldId="342"/>
            <ac:spMk id="7" creationId="{304EABD9-0684-4F24-AB08-F109073346D0}"/>
          </ac:spMkLst>
        </pc:spChg>
        <pc:spChg chg="add mod">
          <ac:chgData name="" userId="3b99287881d56c4f" providerId="LiveId" clId="{EE9765F0-A303-4F82-B4BD-FF30B56B37CB}" dt="2020-08-11T04:25:14.092" v="13918" actId="1076"/>
          <ac:spMkLst>
            <pc:docMk/>
            <pc:sldMk cId="221066748" sldId="342"/>
            <ac:spMk id="8" creationId="{BA16BD0A-E02D-43FA-B8B5-DC4CF63D33B7}"/>
          </ac:spMkLst>
        </pc:spChg>
        <pc:spChg chg="add mod">
          <ac:chgData name="" userId="3b99287881d56c4f" providerId="LiveId" clId="{EE9765F0-A303-4F82-B4BD-FF30B56B37CB}" dt="2020-08-11T04:25:29.018" v="13927" actId="207"/>
          <ac:spMkLst>
            <pc:docMk/>
            <pc:sldMk cId="221066748" sldId="342"/>
            <ac:spMk id="9" creationId="{859E24A2-C0D5-44C0-A1F0-49EC706B728B}"/>
          </ac:spMkLst>
        </pc:spChg>
        <pc:picChg chg="mod">
          <ac:chgData name="" userId="3b99287881d56c4f" providerId="LiveId" clId="{EE9765F0-A303-4F82-B4BD-FF30B56B37CB}" dt="2020-08-11T04:23:07.748" v="13881" actId="1076"/>
          <ac:picMkLst>
            <pc:docMk/>
            <pc:sldMk cId="221066748" sldId="342"/>
            <ac:picMk id="5" creationId="{B5DA3320-3D90-1D49-848B-AA5B014D6CA3}"/>
          </ac:picMkLst>
        </pc:picChg>
        <pc:picChg chg="del mod">
          <ac:chgData name="" userId="3b99287881d56c4f" providerId="LiveId" clId="{EE9765F0-A303-4F82-B4BD-FF30B56B37CB}" dt="2020-08-11T04:23:04.256" v="13880" actId="478"/>
          <ac:picMkLst>
            <pc:docMk/>
            <pc:sldMk cId="221066748" sldId="342"/>
            <ac:picMk id="6" creationId="{55F2873A-3F12-7746-A6C9-AC031C31E8D7}"/>
          </ac:picMkLst>
        </pc:picChg>
      </pc:sldChg>
      <pc:sldChg chg="delSp modSp modNotesTx">
        <pc:chgData name="" userId="3b99287881d56c4f" providerId="LiveId" clId="{EE9765F0-A303-4F82-B4BD-FF30B56B37CB}" dt="2020-08-10T11:42:13.334" v="6758" actId="1076"/>
        <pc:sldMkLst>
          <pc:docMk/>
          <pc:sldMk cId="3678470828" sldId="346"/>
        </pc:sldMkLst>
        <pc:spChg chg="mod">
          <ac:chgData name="" userId="3b99287881d56c4f" providerId="LiveId" clId="{EE9765F0-A303-4F82-B4BD-FF30B56B37CB}" dt="2020-08-10T09:35:49.810" v="5651" actId="1076"/>
          <ac:spMkLst>
            <pc:docMk/>
            <pc:sldMk cId="3678470828" sldId="346"/>
            <ac:spMk id="4" creationId="{FAE9D6DA-1385-3F41-94F1-C02169A1CC51}"/>
          </ac:spMkLst>
        </pc:spChg>
        <pc:spChg chg="mod">
          <ac:chgData name="" userId="3b99287881d56c4f" providerId="LiveId" clId="{EE9765F0-A303-4F82-B4BD-FF30B56B37CB}" dt="2020-08-10T11:42:13.334" v="6758" actId="1076"/>
          <ac:spMkLst>
            <pc:docMk/>
            <pc:sldMk cId="3678470828" sldId="346"/>
            <ac:spMk id="5" creationId="{E09A7DFD-7E49-7A4B-9459-90F02DB98B9E}"/>
          </ac:spMkLst>
        </pc:spChg>
        <pc:spChg chg="del mod">
          <ac:chgData name="" userId="3b99287881d56c4f" providerId="LiveId" clId="{EE9765F0-A303-4F82-B4BD-FF30B56B37CB}" dt="2020-08-10T04:59:09.908" v="4116" actId="478"/>
          <ac:spMkLst>
            <pc:docMk/>
            <pc:sldMk cId="3678470828" sldId="346"/>
            <ac:spMk id="6" creationId="{178B4A9F-F484-954B-A8FA-51963E506D04}"/>
          </ac:spMkLst>
        </pc:spChg>
        <pc:spChg chg="del mod">
          <ac:chgData name="" userId="3b99287881d56c4f" providerId="LiveId" clId="{EE9765F0-A303-4F82-B4BD-FF30B56B37CB}" dt="2020-08-10T04:59:37.942" v="4144" actId="478"/>
          <ac:spMkLst>
            <pc:docMk/>
            <pc:sldMk cId="3678470828" sldId="346"/>
            <ac:spMk id="7" creationId="{CFFB8E45-76F2-5F44-932F-ECD102ECC39C}"/>
          </ac:spMkLst>
        </pc:spChg>
      </pc:sldChg>
      <pc:sldChg chg="addSp modSp add ord">
        <pc:chgData name="" userId="3b99287881d56c4f" providerId="LiveId" clId="{EE9765F0-A303-4F82-B4BD-FF30B56B37CB}" dt="2020-08-10T12:37:32.295" v="7168" actId="2711"/>
        <pc:sldMkLst>
          <pc:docMk/>
          <pc:sldMk cId="3996856343" sldId="355"/>
        </pc:sldMkLst>
        <pc:spChg chg="mod">
          <ac:chgData name="" userId="3b99287881d56c4f" providerId="LiveId" clId="{EE9765F0-A303-4F82-B4BD-FF30B56B37CB}" dt="2020-08-10T11:23:44.066" v="6646" actId="13926"/>
          <ac:spMkLst>
            <pc:docMk/>
            <pc:sldMk cId="3996856343" sldId="355"/>
            <ac:spMk id="4" creationId="{DE09DAE3-A2BE-8C42-A1BF-8822AB6FF58A}"/>
          </ac:spMkLst>
        </pc:spChg>
        <pc:spChg chg="add mod">
          <ac:chgData name="" userId="3b99287881d56c4f" providerId="LiveId" clId="{EE9765F0-A303-4F82-B4BD-FF30B56B37CB}" dt="2020-08-10T11:26:27.607" v="6731" actId="113"/>
          <ac:spMkLst>
            <pc:docMk/>
            <pc:sldMk cId="3996856343" sldId="355"/>
            <ac:spMk id="38" creationId="{86CD39C0-C845-4624-AC19-F5759E99A254}"/>
          </ac:spMkLst>
        </pc:spChg>
        <pc:spChg chg="mod">
          <ac:chgData name="" userId="3b99287881d56c4f" providerId="LiveId" clId="{EE9765F0-A303-4F82-B4BD-FF30B56B37CB}" dt="2020-08-10T11:24:18.590" v="6647" actId="1076"/>
          <ac:spMkLst>
            <pc:docMk/>
            <pc:sldMk cId="3996856343" sldId="355"/>
            <ac:spMk id="81" creationId="{2E14265B-6DB7-C443-98DC-FDB3BFED9E0C}"/>
          </ac:spMkLst>
        </pc:spChg>
        <pc:spChg chg="mod">
          <ac:chgData name="" userId="3b99287881d56c4f" providerId="LiveId" clId="{EE9765F0-A303-4F82-B4BD-FF30B56B37CB}" dt="2020-08-10T11:26:33.189" v="6732" actId="1076"/>
          <ac:spMkLst>
            <pc:docMk/>
            <pc:sldMk cId="3996856343" sldId="355"/>
            <ac:spMk id="82" creationId="{4A5ED1E7-B573-5F42-8D94-4C70B23939F4}"/>
          </ac:spMkLst>
        </pc:spChg>
        <pc:spChg chg="mod">
          <ac:chgData name="" userId="3b99287881d56c4f" providerId="LiveId" clId="{EE9765F0-A303-4F82-B4BD-FF30B56B37CB}" dt="2020-08-10T11:21:17.580" v="6604" actId="1076"/>
          <ac:spMkLst>
            <pc:docMk/>
            <pc:sldMk cId="3996856343" sldId="355"/>
            <ac:spMk id="86" creationId="{FF5CFF20-51E8-804A-99DE-8BF990AAE5D7}"/>
          </ac:spMkLst>
        </pc:spChg>
        <pc:graphicFrameChg chg="modGraphic">
          <ac:chgData name="" userId="3b99287881d56c4f" providerId="LiveId" clId="{EE9765F0-A303-4F82-B4BD-FF30B56B37CB}" dt="2020-08-10T12:37:32.295" v="7168" actId="2711"/>
          <ac:graphicFrameMkLst>
            <pc:docMk/>
            <pc:sldMk cId="3996856343" sldId="355"/>
            <ac:graphicFrameMk id="6" creationId="{3FA66C14-67A9-1B4A-ADC4-DA8C4336D6EB}"/>
          </ac:graphicFrameMkLst>
        </pc:graphicFrameChg>
      </pc:sldChg>
      <pc:sldChg chg="addSp delSp modSp">
        <pc:chgData name="" userId="3b99287881d56c4f" providerId="LiveId" clId="{EE9765F0-A303-4F82-B4BD-FF30B56B37CB}" dt="2020-08-10T15:42:37.964" v="8110" actId="1076"/>
        <pc:sldMkLst>
          <pc:docMk/>
          <pc:sldMk cId="1662810297" sldId="356"/>
        </pc:sldMkLst>
        <pc:spChg chg="add del mod">
          <ac:chgData name="" userId="3b99287881d56c4f" providerId="LiveId" clId="{EE9765F0-A303-4F82-B4BD-FF30B56B37CB}" dt="2020-08-10T14:06:38.261" v="7600" actId="478"/>
          <ac:spMkLst>
            <pc:docMk/>
            <pc:sldMk cId="1662810297" sldId="356"/>
            <ac:spMk id="2" creationId="{50C0FB46-D783-41E5-BDA9-B4F466364E38}"/>
          </ac:spMkLst>
        </pc:spChg>
        <pc:spChg chg="add mod">
          <ac:chgData name="" userId="3b99287881d56c4f" providerId="LiveId" clId="{EE9765F0-A303-4F82-B4BD-FF30B56B37CB}" dt="2020-08-10T15:42:28.100" v="8108" actId="404"/>
          <ac:spMkLst>
            <pc:docMk/>
            <pc:sldMk cId="1662810297" sldId="356"/>
            <ac:spMk id="3" creationId="{79500ABF-DA7E-4DCF-AE02-192AFC05F296}"/>
          </ac:spMkLst>
        </pc:spChg>
        <pc:spChg chg="add del mod">
          <ac:chgData name="" userId="3b99287881d56c4f" providerId="LiveId" clId="{EE9765F0-A303-4F82-B4BD-FF30B56B37CB}" dt="2020-08-10T13:20:12.220" v="7431"/>
          <ac:spMkLst>
            <pc:docMk/>
            <pc:sldMk cId="1662810297" sldId="356"/>
            <ac:spMk id="5" creationId="{1A8F2CE8-D65B-4BB6-AB89-6105D6F82CBB}"/>
          </ac:spMkLst>
        </pc:spChg>
        <pc:spChg chg="add mod">
          <ac:chgData name="" userId="3b99287881d56c4f" providerId="LiveId" clId="{EE9765F0-A303-4F82-B4BD-FF30B56B37CB}" dt="2020-08-10T15:42:15.716" v="8104" actId="1076"/>
          <ac:spMkLst>
            <pc:docMk/>
            <pc:sldMk cId="1662810297" sldId="356"/>
            <ac:spMk id="6" creationId="{3CBA7076-D7C6-420F-8717-AC3DFC045B13}"/>
          </ac:spMkLst>
        </pc:spChg>
        <pc:spChg chg="add del mod">
          <ac:chgData name="" userId="3b99287881d56c4f" providerId="LiveId" clId="{EE9765F0-A303-4F82-B4BD-FF30B56B37CB}" dt="2020-08-10T14:14:23.411" v="7668" actId="478"/>
          <ac:spMkLst>
            <pc:docMk/>
            <pc:sldMk cId="1662810297" sldId="356"/>
            <ac:spMk id="7" creationId="{190BE4DC-942A-4709-A56C-A00611654591}"/>
          </ac:spMkLst>
        </pc:spChg>
        <pc:spChg chg="add mod">
          <ac:chgData name="" userId="3b99287881d56c4f" providerId="LiveId" clId="{EE9765F0-A303-4F82-B4BD-FF30B56B37CB}" dt="2020-08-10T15:42:37.964" v="8110" actId="1076"/>
          <ac:spMkLst>
            <pc:docMk/>
            <pc:sldMk cId="1662810297" sldId="356"/>
            <ac:spMk id="8" creationId="{A99CE5B9-623A-4E7B-B06A-29DB2103F01A}"/>
          </ac:spMkLst>
        </pc:spChg>
        <pc:spChg chg="add mod">
          <ac:chgData name="" userId="3b99287881d56c4f" providerId="LiveId" clId="{EE9765F0-A303-4F82-B4BD-FF30B56B37CB}" dt="2020-08-10T15:42:37.964" v="8110" actId="1076"/>
          <ac:spMkLst>
            <pc:docMk/>
            <pc:sldMk cId="1662810297" sldId="356"/>
            <ac:spMk id="9" creationId="{6452FE88-16DE-4A4F-9877-39FBA22713DF}"/>
          </ac:spMkLst>
        </pc:spChg>
        <pc:spChg chg="add del mod">
          <ac:chgData name="" userId="3b99287881d56c4f" providerId="LiveId" clId="{EE9765F0-A303-4F82-B4BD-FF30B56B37CB}" dt="2020-08-10T14:21:05.193" v="7760" actId="478"/>
          <ac:spMkLst>
            <pc:docMk/>
            <pc:sldMk cId="1662810297" sldId="356"/>
            <ac:spMk id="10" creationId="{0DF9EAAC-4B81-4BEC-A62A-CEDBBB34C897}"/>
          </ac:spMkLst>
        </pc:spChg>
        <pc:spChg chg="add del mod">
          <ac:chgData name="" userId="3b99287881d56c4f" providerId="LiveId" clId="{EE9765F0-A303-4F82-B4BD-FF30B56B37CB}" dt="2020-08-10T14:16:06.716" v="7692"/>
          <ac:spMkLst>
            <pc:docMk/>
            <pc:sldMk cId="1662810297" sldId="356"/>
            <ac:spMk id="11" creationId="{8AFD3A5F-ECF8-4C17-8BB8-96BCE4E220C8}"/>
          </ac:spMkLst>
        </pc:spChg>
        <pc:spChg chg="add mod">
          <ac:chgData name="" userId="3b99287881d56c4f" providerId="LiveId" clId="{EE9765F0-A303-4F82-B4BD-FF30B56B37CB}" dt="2020-08-10T15:42:08.546" v="8102" actId="404"/>
          <ac:spMkLst>
            <pc:docMk/>
            <pc:sldMk cId="1662810297" sldId="356"/>
            <ac:spMk id="13" creationId="{93CA77D4-CF13-4F75-9F87-161847AD66AA}"/>
          </ac:spMkLst>
        </pc:spChg>
        <pc:spChg chg="add mod">
          <ac:chgData name="" userId="3b99287881d56c4f" providerId="LiveId" clId="{EE9765F0-A303-4F82-B4BD-FF30B56B37CB}" dt="2020-08-10T15:42:12.067" v="8103" actId="1076"/>
          <ac:spMkLst>
            <pc:docMk/>
            <pc:sldMk cId="1662810297" sldId="356"/>
            <ac:spMk id="14" creationId="{216E153A-C95C-41FD-A803-C5237E4F291A}"/>
          </ac:spMkLst>
        </pc:spChg>
        <pc:spChg chg="add del mod">
          <ac:chgData name="" userId="3b99287881d56c4f" providerId="LiveId" clId="{EE9765F0-A303-4F82-B4BD-FF30B56B37CB}" dt="2020-08-10T15:30:50.658" v="8032" actId="478"/>
          <ac:spMkLst>
            <pc:docMk/>
            <pc:sldMk cId="1662810297" sldId="356"/>
            <ac:spMk id="15" creationId="{D9AD0513-ADD1-42E1-BE0F-14174A35A9FE}"/>
          </ac:spMkLst>
        </pc:spChg>
        <pc:graphicFrameChg chg="mod modGraphic">
          <ac:chgData name="" userId="3b99287881d56c4f" providerId="LiveId" clId="{EE9765F0-A303-4F82-B4BD-FF30B56B37CB}" dt="2020-08-10T15:31:39.148" v="8043" actId="404"/>
          <ac:graphicFrameMkLst>
            <pc:docMk/>
            <pc:sldMk cId="1662810297" sldId="356"/>
            <ac:graphicFrameMk id="12" creationId="{A3434A0B-4E0A-4B95-A6B1-E2A43E7662B5}"/>
          </ac:graphicFrameMkLst>
        </pc:graphicFrameChg>
      </pc:sldChg>
      <pc:sldChg chg="delSp modSp add">
        <pc:chgData name="" userId="3b99287881d56c4f" providerId="LiveId" clId="{EE9765F0-A303-4F82-B4BD-FF30B56B37CB}" dt="2020-08-10T12:20:07.106" v="7043" actId="113"/>
        <pc:sldMkLst>
          <pc:docMk/>
          <pc:sldMk cId="393313809" sldId="361"/>
        </pc:sldMkLst>
        <pc:spChg chg="mod">
          <ac:chgData name="" userId="3b99287881d56c4f" providerId="LiveId" clId="{EE9765F0-A303-4F82-B4BD-FF30B56B37CB}" dt="2020-08-10T11:47:25.054" v="6759"/>
          <ac:spMkLst>
            <pc:docMk/>
            <pc:sldMk cId="393313809" sldId="361"/>
            <ac:spMk id="4" creationId="{DE09DAE3-A2BE-8C42-A1BF-8822AB6FF58A}"/>
          </ac:spMkLst>
        </pc:spChg>
        <pc:spChg chg="mod">
          <ac:chgData name="" userId="3b99287881d56c4f" providerId="LiveId" clId="{EE9765F0-A303-4F82-B4BD-FF30B56B37CB}" dt="2020-08-10T12:20:07.106" v="7043" actId="113"/>
          <ac:spMkLst>
            <pc:docMk/>
            <pc:sldMk cId="393313809" sldId="361"/>
            <ac:spMk id="7" creationId="{CD2D06C3-97D5-E241-85B2-4482F96F4141}"/>
          </ac:spMkLst>
        </pc:spChg>
        <pc:spChg chg="del mod">
          <ac:chgData name="" userId="3b99287881d56c4f" providerId="LiveId" clId="{EE9765F0-A303-4F82-B4BD-FF30B56B37CB}" dt="2020-08-10T11:56:34.580" v="6815" actId="478"/>
          <ac:spMkLst>
            <pc:docMk/>
            <pc:sldMk cId="393313809" sldId="361"/>
            <ac:spMk id="8" creationId="{DE3DAD4F-58D0-F446-BE58-C32BFD0BF648}"/>
          </ac:spMkLst>
        </pc:spChg>
      </pc:sldChg>
      <pc:sldChg chg="modSp add">
        <pc:chgData name="" userId="3b99287881d56c4f" providerId="LiveId" clId="{EE9765F0-A303-4F82-B4BD-FF30B56B37CB}" dt="2020-08-06T03:01:22.068" v="102" actId="20577"/>
        <pc:sldMkLst>
          <pc:docMk/>
          <pc:sldMk cId="373926925" sldId="374"/>
        </pc:sldMkLst>
        <pc:spChg chg="mod">
          <ac:chgData name="" userId="3b99287881d56c4f" providerId="LiveId" clId="{EE9765F0-A303-4F82-B4BD-FF30B56B37CB}" dt="2020-08-06T03:01:14.187" v="100" actId="20577"/>
          <ac:spMkLst>
            <pc:docMk/>
            <pc:sldMk cId="373926925" sldId="374"/>
            <ac:spMk id="2" creationId="{3395301C-7C6D-DC47-AB5B-522E89DD5F1A}"/>
          </ac:spMkLst>
        </pc:spChg>
        <pc:spChg chg="mod">
          <ac:chgData name="" userId="3b99287881d56c4f" providerId="LiveId" clId="{EE9765F0-A303-4F82-B4BD-FF30B56B37CB}" dt="2020-08-06T03:01:22.068" v="102" actId="20577"/>
          <ac:spMkLst>
            <pc:docMk/>
            <pc:sldMk cId="373926925" sldId="374"/>
            <ac:spMk id="15" creationId="{2DCEC527-55A3-A24F-8F9D-3265CE18C829}"/>
          </ac:spMkLst>
        </pc:spChg>
      </pc:sldChg>
      <pc:sldChg chg="add">
        <pc:chgData name="" userId="3b99287881d56c4f" providerId="LiveId" clId="{EE9765F0-A303-4F82-B4BD-FF30B56B37CB}" dt="2020-08-10T21:47:23.539" v="10843"/>
        <pc:sldMkLst>
          <pc:docMk/>
          <pc:sldMk cId="383172619" sldId="1457"/>
        </pc:sldMkLst>
      </pc:sldChg>
      <pc:sldChg chg="addSp delSp modSp add">
        <pc:chgData name="" userId="3b99287881d56c4f" providerId="LiveId" clId="{EE9765F0-A303-4F82-B4BD-FF30B56B37CB}" dt="2020-08-10T15:37:52.075" v="8073" actId="1076"/>
        <pc:sldMkLst>
          <pc:docMk/>
          <pc:sldMk cId="2111462749" sldId="1460"/>
        </pc:sldMkLst>
        <pc:spChg chg="add mod">
          <ac:chgData name="" userId="3b99287881d56c4f" providerId="LiveId" clId="{EE9765F0-A303-4F82-B4BD-FF30B56B37CB}" dt="2020-08-10T15:37:52.075" v="8073" actId="1076"/>
          <ac:spMkLst>
            <pc:docMk/>
            <pc:sldMk cId="2111462749" sldId="1460"/>
            <ac:spMk id="2" creationId="{A9680B02-DE12-4B6B-BB91-5BD54FF5E1F9}"/>
          </ac:spMkLst>
        </pc:spChg>
        <pc:spChg chg="del">
          <ac:chgData name="" userId="3b99287881d56c4f" providerId="LiveId" clId="{EE9765F0-A303-4F82-B4BD-FF30B56B37CB}" dt="2020-08-10T08:23:51.922" v="4970" actId="478"/>
          <ac:spMkLst>
            <pc:docMk/>
            <pc:sldMk cId="2111462749" sldId="1460"/>
            <ac:spMk id="3" creationId="{5C0876B5-9748-714B-B8F9-2219E5A904E6}"/>
          </ac:spMkLst>
        </pc:spChg>
        <pc:spChg chg="mod">
          <ac:chgData name="" userId="3b99287881d56c4f" providerId="LiveId" clId="{EE9765F0-A303-4F82-B4BD-FF30B56B37CB}" dt="2020-08-10T08:26:36.705" v="4994" actId="20577"/>
          <ac:spMkLst>
            <pc:docMk/>
            <pc:sldMk cId="2111462749" sldId="1460"/>
            <ac:spMk id="4" creationId="{BE933B71-2017-1947-BC08-BC666FF660A0}"/>
          </ac:spMkLst>
        </pc:spChg>
        <pc:spChg chg="del">
          <ac:chgData name="" userId="3b99287881d56c4f" providerId="LiveId" clId="{EE9765F0-A303-4F82-B4BD-FF30B56B37CB}" dt="2020-08-10T08:23:51.922" v="4970" actId="478"/>
          <ac:spMkLst>
            <pc:docMk/>
            <pc:sldMk cId="2111462749" sldId="1460"/>
            <ac:spMk id="5" creationId="{3E02483C-8536-3646-9722-D4C0B67AD41A}"/>
          </ac:spMkLst>
        </pc:spChg>
        <pc:spChg chg="add del mod">
          <ac:chgData name="" userId="3b99287881d56c4f" providerId="LiveId" clId="{EE9765F0-A303-4F82-B4BD-FF30B56B37CB}" dt="2020-08-10T09:07:44.876" v="5393" actId="478"/>
          <ac:spMkLst>
            <pc:docMk/>
            <pc:sldMk cId="2111462749" sldId="1460"/>
            <ac:spMk id="6" creationId="{419A732D-97B8-4EDC-8A7A-6436DBD52FE5}"/>
          </ac:spMkLst>
        </pc:spChg>
        <pc:spChg chg="del">
          <ac:chgData name="" userId="3b99287881d56c4f" providerId="LiveId" clId="{EE9765F0-A303-4F82-B4BD-FF30B56B37CB}" dt="2020-08-10T08:23:51.922" v="4970" actId="478"/>
          <ac:spMkLst>
            <pc:docMk/>
            <pc:sldMk cId="2111462749" sldId="1460"/>
            <ac:spMk id="7" creationId="{2DF93009-1F40-A94F-88B7-34C7ECE2F7D1}"/>
          </ac:spMkLst>
        </pc:spChg>
        <pc:spChg chg="del">
          <ac:chgData name="" userId="3b99287881d56c4f" providerId="LiveId" clId="{EE9765F0-A303-4F82-B4BD-FF30B56B37CB}" dt="2020-08-10T08:23:51.922" v="4970" actId="478"/>
          <ac:spMkLst>
            <pc:docMk/>
            <pc:sldMk cId="2111462749" sldId="1460"/>
            <ac:spMk id="9" creationId="{9C7EFEA8-AC32-5C41-8F23-AD65F6C9B37D}"/>
          </ac:spMkLst>
        </pc:spChg>
        <pc:spChg chg="del">
          <ac:chgData name="" userId="3b99287881d56c4f" providerId="LiveId" clId="{EE9765F0-A303-4F82-B4BD-FF30B56B37CB}" dt="2020-08-06T12:52:45.972" v="1657" actId="478"/>
          <ac:spMkLst>
            <pc:docMk/>
            <pc:sldMk cId="2111462749" sldId="1460"/>
            <ac:spMk id="10" creationId="{9F48DF2E-90BE-CE4F-88BD-C316A384C374}"/>
          </ac:spMkLst>
        </pc:spChg>
        <pc:spChg chg="del">
          <ac:chgData name="" userId="3b99287881d56c4f" providerId="LiveId" clId="{EE9765F0-A303-4F82-B4BD-FF30B56B37CB}" dt="2020-08-10T08:23:51.922" v="4970" actId="478"/>
          <ac:spMkLst>
            <pc:docMk/>
            <pc:sldMk cId="2111462749" sldId="1460"/>
            <ac:spMk id="11" creationId="{965DBB38-F92E-414F-AD1C-341DE488FC47}"/>
          </ac:spMkLst>
        </pc:spChg>
        <pc:spChg chg="del">
          <ac:chgData name="" userId="3b99287881d56c4f" providerId="LiveId" clId="{EE9765F0-A303-4F82-B4BD-FF30B56B37CB}" dt="2020-08-10T08:23:51.922" v="4970" actId="478"/>
          <ac:spMkLst>
            <pc:docMk/>
            <pc:sldMk cId="2111462749" sldId="1460"/>
            <ac:spMk id="12" creationId="{E2FC17BA-E34F-1947-98EB-F617C358CFC3}"/>
          </ac:spMkLst>
        </pc:spChg>
        <pc:spChg chg="del">
          <ac:chgData name="" userId="3b99287881d56c4f" providerId="LiveId" clId="{EE9765F0-A303-4F82-B4BD-FF30B56B37CB}" dt="2020-08-10T08:23:51.922" v="4970" actId="478"/>
          <ac:spMkLst>
            <pc:docMk/>
            <pc:sldMk cId="2111462749" sldId="1460"/>
            <ac:spMk id="13" creationId="{A975163D-9DD1-4A44-9A5E-016E5E121874}"/>
          </ac:spMkLst>
        </pc:spChg>
      </pc:sldChg>
      <pc:sldChg chg="addSp delSp modSp add ord">
        <pc:chgData name="" userId="3b99287881d56c4f" providerId="LiveId" clId="{EE9765F0-A303-4F82-B4BD-FF30B56B37CB}" dt="2020-08-11T00:27:17.121" v="12312" actId="207"/>
        <pc:sldMkLst>
          <pc:docMk/>
          <pc:sldMk cId="2979169286" sldId="1461"/>
        </pc:sldMkLst>
        <pc:spChg chg="del">
          <ac:chgData name="" userId="3b99287881d56c4f" providerId="LiveId" clId="{EE9765F0-A303-4F82-B4BD-FF30B56B37CB}" dt="2020-08-10T19:07:39.898" v="9461" actId="478"/>
          <ac:spMkLst>
            <pc:docMk/>
            <pc:sldMk cId="2979169286" sldId="1461"/>
            <ac:spMk id="2" creationId="{60029AC2-1797-8E46-B095-86B10F47A0FB}"/>
          </ac:spMkLst>
        </pc:spChg>
        <pc:spChg chg="add del mod">
          <ac:chgData name="" userId="3b99287881d56c4f" providerId="LiveId" clId="{EE9765F0-A303-4F82-B4BD-FF30B56B37CB}" dt="2020-08-10T19:26:53.876" v="9531" actId="478"/>
          <ac:spMkLst>
            <pc:docMk/>
            <pc:sldMk cId="2979169286" sldId="1461"/>
            <ac:spMk id="3" creationId="{9B2B8FCB-1BC4-49F4-81D4-222CCB16B63A}"/>
          </ac:spMkLst>
        </pc:spChg>
        <pc:spChg chg="mod">
          <ac:chgData name="" userId="3b99287881d56c4f" providerId="LiveId" clId="{EE9765F0-A303-4F82-B4BD-FF30B56B37CB}" dt="2020-08-10T19:26:42.060" v="9527"/>
          <ac:spMkLst>
            <pc:docMk/>
            <pc:sldMk cId="2979169286" sldId="1461"/>
            <ac:spMk id="4" creationId="{BE933B71-2017-1947-BC08-BC666FF660A0}"/>
          </ac:spMkLst>
        </pc:spChg>
        <pc:spChg chg="del">
          <ac:chgData name="" userId="3b99287881d56c4f" providerId="LiveId" clId="{EE9765F0-A303-4F82-B4BD-FF30B56B37CB}" dt="2020-08-10T19:07:39.898" v="9461" actId="478"/>
          <ac:spMkLst>
            <pc:docMk/>
            <pc:sldMk cId="2979169286" sldId="1461"/>
            <ac:spMk id="5" creationId="{3E02483C-8536-3646-9722-D4C0B67AD41A}"/>
          </ac:spMkLst>
        </pc:spChg>
        <pc:spChg chg="del">
          <ac:chgData name="" userId="3b99287881d56c4f" providerId="LiveId" clId="{EE9765F0-A303-4F82-B4BD-FF30B56B37CB}" dt="2020-08-10T19:07:39.898" v="9461" actId="478"/>
          <ac:spMkLst>
            <pc:docMk/>
            <pc:sldMk cId="2979169286" sldId="1461"/>
            <ac:spMk id="6" creationId="{DAA46087-6615-234C-BABE-8E4F556CB2DB}"/>
          </ac:spMkLst>
        </pc:spChg>
        <pc:spChg chg="del">
          <ac:chgData name="" userId="3b99287881d56c4f" providerId="LiveId" clId="{EE9765F0-A303-4F82-B4BD-FF30B56B37CB}" dt="2020-08-10T19:07:39.898" v="9461" actId="478"/>
          <ac:spMkLst>
            <pc:docMk/>
            <pc:sldMk cId="2979169286" sldId="1461"/>
            <ac:spMk id="7" creationId="{2DF93009-1F40-A94F-88B7-34C7ECE2F7D1}"/>
          </ac:spMkLst>
        </pc:spChg>
        <pc:spChg chg="add mod">
          <ac:chgData name="" userId="3b99287881d56c4f" providerId="LiveId" clId="{EE9765F0-A303-4F82-B4BD-FF30B56B37CB}" dt="2020-08-10T19:34:13.925" v="9635" actId="207"/>
          <ac:spMkLst>
            <pc:docMk/>
            <pc:sldMk cId="2979169286" sldId="1461"/>
            <ac:spMk id="8" creationId="{72247C70-5EF8-4808-9A61-674ADB4A2C40}"/>
          </ac:spMkLst>
        </pc:spChg>
        <pc:spChg chg="del">
          <ac:chgData name="" userId="3b99287881d56c4f" providerId="LiveId" clId="{EE9765F0-A303-4F82-B4BD-FF30B56B37CB}" dt="2020-08-10T19:07:39.898" v="9461" actId="478"/>
          <ac:spMkLst>
            <pc:docMk/>
            <pc:sldMk cId="2979169286" sldId="1461"/>
            <ac:spMk id="9" creationId="{9C7EFEA8-AC32-5C41-8F23-AD65F6C9B37D}"/>
          </ac:spMkLst>
        </pc:spChg>
        <pc:spChg chg="add mod">
          <ac:chgData name="" userId="3b99287881d56c4f" providerId="LiveId" clId="{EE9765F0-A303-4F82-B4BD-FF30B56B37CB}" dt="2020-08-10T19:33:52.700" v="9634" actId="1076"/>
          <ac:spMkLst>
            <pc:docMk/>
            <pc:sldMk cId="2979169286" sldId="1461"/>
            <ac:spMk id="11" creationId="{E027E244-8905-4106-8D2E-676CDC164398}"/>
          </ac:spMkLst>
        </pc:spChg>
        <pc:spChg chg="add mod">
          <ac:chgData name="" userId="3b99287881d56c4f" providerId="LiveId" clId="{EE9765F0-A303-4F82-B4BD-FF30B56B37CB}" dt="2020-08-10T19:33:50.604" v="9633" actId="1076"/>
          <ac:spMkLst>
            <pc:docMk/>
            <pc:sldMk cId="2979169286" sldId="1461"/>
            <ac:spMk id="12" creationId="{D66E6C74-893A-4155-9B70-AAD40B4388B3}"/>
          </ac:spMkLst>
        </pc:spChg>
        <pc:spChg chg="del">
          <ac:chgData name="" userId="3b99287881d56c4f" providerId="LiveId" clId="{EE9765F0-A303-4F82-B4BD-FF30B56B37CB}" dt="2020-08-10T19:07:39.898" v="9461" actId="478"/>
          <ac:spMkLst>
            <pc:docMk/>
            <pc:sldMk cId="2979169286" sldId="1461"/>
            <ac:spMk id="14" creationId="{C100E708-E1BA-C845-A65E-9FB4462D8648}"/>
          </ac:spMkLst>
        </pc:spChg>
        <pc:spChg chg="del">
          <ac:chgData name="" userId="3b99287881d56c4f" providerId="LiveId" clId="{EE9765F0-A303-4F82-B4BD-FF30B56B37CB}" dt="2020-08-10T19:07:49.334" v="9463" actId="478"/>
          <ac:spMkLst>
            <pc:docMk/>
            <pc:sldMk cId="2979169286" sldId="1461"/>
            <ac:spMk id="15" creationId="{5D6D08CF-CFB4-FB48-984B-BF8DBC7D5B0E}"/>
          </ac:spMkLst>
        </pc:spChg>
        <pc:spChg chg="del">
          <ac:chgData name="" userId="3b99287881d56c4f" providerId="LiveId" clId="{EE9765F0-A303-4F82-B4BD-FF30B56B37CB}" dt="2020-08-10T19:07:39.898" v="9461" actId="478"/>
          <ac:spMkLst>
            <pc:docMk/>
            <pc:sldMk cId="2979169286" sldId="1461"/>
            <ac:spMk id="16" creationId="{C4B2F3EB-B327-9541-8A57-0CB83A805319}"/>
          </ac:spMkLst>
        </pc:spChg>
        <pc:spChg chg="add mod">
          <ac:chgData name="" userId="3b99287881d56c4f" providerId="LiveId" clId="{EE9765F0-A303-4F82-B4BD-FF30B56B37CB}" dt="2020-08-11T00:27:13.794" v="12311" actId="207"/>
          <ac:spMkLst>
            <pc:docMk/>
            <pc:sldMk cId="2979169286" sldId="1461"/>
            <ac:spMk id="18" creationId="{471DC0CA-9C63-4E3A-A5C4-EAEEC90B1A60}"/>
          </ac:spMkLst>
        </pc:spChg>
        <pc:spChg chg="add mod">
          <ac:chgData name="" userId="3b99287881d56c4f" providerId="LiveId" clId="{EE9765F0-A303-4F82-B4BD-FF30B56B37CB}" dt="2020-08-11T00:27:17.121" v="12312" actId="207"/>
          <ac:spMkLst>
            <pc:docMk/>
            <pc:sldMk cId="2979169286" sldId="1461"/>
            <ac:spMk id="19" creationId="{6FF93A6B-F018-4F3F-A5EE-975B96051277}"/>
          </ac:spMkLst>
        </pc:spChg>
        <pc:spChg chg="add del mod">
          <ac:chgData name="" userId="3b99287881d56c4f" providerId="LiveId" clId="{EE9765F0-A303-4F82-B4BD-FF30B56B37CB}" dt="2020-08-10T19:33:32.923" v="9630" actId="478"/>
          <ac:spMkLst>
            <pc:docMk/>
            <pc:sldMk cId="2979169286" sldId="1461"/>
            <ac:spMk id="21" creationId="{CFF64684-C891-4791-A1C8-F9AAB1C4676B}"/>
          </ac:spMkLst>
        </pc:spChg>
        <pc:cxnChg chg="del">
          <ac:chgData name="" userId="3b99287881d56c4f" providerId="LiveId" clId="{EE9765F0-A303-4F82-B4BD-FF30B56B37CB}" dt="2020-08-10T19:07:39.898" v="9461" actId="478"/>
          <ac:cxnSpMkLst>
            <pc:docMk/>
            <pc:sldMk cId="2979169286" sldId="1461"/>
            <ac:cxnSpMk id="17" creationId="{0FD5C84D-9FC8-F246-A53E-8B8F6F89B312}"/>
          </ac:cxnSpMkLst>
        </pc:cxnChg>
        <pc:cxnChg chg="del">
          <ac:chgData name="" userId="3b99287881d56c4f" providerId="LiveId" clId="{EE9765F0-A303-4F82-B4BD-FF30B56B37CB}" dt="2020-08-10T19:07:39.898" v="9461" actId="478"/>
          <ac:cxnSpMkLst>
            <pc:docMk/>
            <pc:sldMk cId="2979169286" sldId="1461"/>
            <ac:cxnSpMk id="20" creationId="{B0D2CEC4-E489-B644-8E09-A6048B5263B6}"/>
          </ac:cxnSpMkLst>
        </pc:cxnChg>
      </pc:sldChg>
      <pc:sldChg chg="modSp add">
        <pc:chgData name="" userId="3b99287881d56c4f" providerId="LiveId" clId="{EE9765F0-A303-4F82-B4BD-FF30B56B37CB}" dt="2020-08-10T22:27:18.452" v="11377" actId="14100"/>
        <pc:sldMkLst>
          <pc:docMk/>
          <pc:sldMk cId="3324373263" sldId="1462"/>
        </pc:sldMkLst>
        <pc:spChg chg="mod">
          <ac:chgData name="" userId="3b99287881d56c4f" providerId="LiveId" clId="{EE9765F0-A303-4F82-B4BD-FF30B56B37CB}" dt="2020-08-10T22:27:18.452" v="11377" actId="14100"/>
          <ac:spMkLst>
            <pc:docMk/>
            <pc:sldMk cId="3324373263" sldId="1462"/>
            <ac:spMk id="28" creationId="{54553A8D-EC1F-4D2D-95D1-D9E9E3971E89}"/>
          </ac:spMkLst>
        </pc:spChg>
      </pc:sldChg>
      <pc:sldChg chg="add">
        <pc:chgData name="" userId="3b99287881d56c4f" providerId="LiveId" clId="{EE9765F0-A303-4F82-B4BD-FF30B56B37CB}" dt="2020-08-10T21:47:23.539" v="10843"/>
        <pc:sldMkLst>
          <pc:docMk/>
          <pc:sldMk cId="116312294" sldId="1463"/>
        </pc:sldMkLst>
      </pc:sldChg>
      <pc:sldChg chg="add">
        <pc:chgData name="" userId="3b99287881d56c4f" providerId="LiveId" clId="{EE9765F0-A303-4F82-B4BD-FF30B56B37CB}" dt="2020-08-10T21:47:23.539" v="10843"/>
        <pc:sldMkLst>
          <pc:docMk/>
          <pc:sldMk cId="3500637555" sldId="1464"/>
        </pc:sldMkLst>
      </pc:sldChg>
      <pc:sldChg chg="add">
        <pc:chgData name="" userId="3b99287881d56c4f" providerId="LiveId" clId="{EE9765F0-A303-4F82-B4BD-FF30B56B37CB}" dt="2020-08-10T21:47:23.539" v="10843"/>
        <pc:sldMkLst>
          <pc:docMk/>
          <pc:sldMk cId="1149625307" sldId="1465"/>
        </pc:sldMkLst>
      </pc:sldChg>
      <pc:sldChg chg="modSp add">
        <pc:chgData name="" userId="3b99287881d56c4f" providerId="LiveId" clId="{EE9765F0-A303-4F82-B4BD-FF30B56B37CB}" dt="2020-08-11T04:27:20.236" v="13930" actId="1076"/>
        <pc:sldMkLst>
          <pc:docMk/>
          <pc:sldMk cId="324115904" sldId="1466"/>
        </pc:sldMkLst>
        <pc:spChg chg="mod">
          <ac:chgData name="" userId="3b99287881d56c4f" providerId="LiveId" clId="{EE9765F0-A303-4F82-B4BD-FF30B56B37CB}" dt="2020-08-11T04:27:14.108" v="13929" actId="1076"/>
          <ac:spMkLst>
            <pc:docMk/>
            <pc:sldMk cId="324115904" sldId="1466"/>
            <ac:spMk id="3" creationId="{1BC420E1-884F-D144-B975-EAF54C67F11A}"/>
          </ac:spMkLst>
        </pc:spChg>
        <pc:spChg chg="mod">
          <ac:chgData name="" userId="3b99287881d56c4f" providerId="LiveId" clId="{EE9765F0-A303-4F82-B4BD-FF30B56B37CB}" dt="2020-08-11T04:27:20.236" v="13930" actId="1076"/>
          <ac:spMkLst>
            <pc:docMk/>
            <pc:sldMk cId="324115904" sldId="1466"/>
            <ac:spMk id="4" creationId="{BD3F2C69-E217-1D41-A2B6-81CF23527083}"/>
          </ac:spMkLst>
        </pc:spChg>
      </pc:sldChg>
      <pc:sldChg chg="add">
        <pc:chgData name="" userId="3b99287881d56c4f" providerId="LiveId" clId="{EE9765F0-A303-4F82-B4BD-FF30B56B37CB}" dt="2020-08-10T21:47:23.539" v="10843"/>
        <pc:sldMkLst>
          <pc:docMk/>
          <pc:sldMk cId="210459464" sldId="1467"/>
        </pc:sldMkLst>
      </pc:sldChg>
      <pc:sldChg chg="modSp add del">
        <pc:chgData name="" userId="3b99287881d56c4f" providerId="LiveId" clId="{EE9765F0-A303-4F82-B4BD-FF30B56B37CB}" dt="2020-08-11T04:07:00.618" v="13702" actId="2696"/>
        <pc:sldMkLst>
          <pc:docMk/>
          <pc:sldMk cId="247733663" sldId="1468"/>
        </pc:sldMkLst>
        <pc:spChg chg="mod">
          <ac:chgData name="" userId="3b99287881d56c4f" providerId="LiveId" clId="{EE9765F0-A303-4F82-B4BD-FF30B56B37CB}" dt="2020-08-11T01:30:09.903" v="12420" actId="13926"/>
          <ac:spMkLst>
            <pc:docMk/>
            <pc:sldMk cId="247733663" sldId="1468"/>
            <ac:spMk id="5" creationId="{5280082E-34F2-1043-959A-3048A6141738}"/>
          </ac:spMkLst>
        </pc:spChg>
      </pc:sldChg>
      <pc:sldChg chg="modSp add modNotesTx">
        <pc:chgData name="" userId="3b99287881d56c4f" providerId="LiveId" clId="{EE9765F0-A303-4F82-B4BD-FF30B56B37CB}" dt="2020-08-11T03:14:00.932" v="13256" actId="20577"/>
        <pc:sldMkLst>
          <pc:docMk/>
          <pc:sldMk cId="2822862564" sldId="1471"/>
        </pc:sldMkLst>
        <pc:spChg chg="mod">
          <ac:chgData name="" userId="3b99287881d56c4f" providerId="LiveId" clId="{EE9765F0-A303-4F82-B4BD-FF30B56B37CB}" dt="2020-08-11T03:10:02.840" v="13239" actId="20577"/>
          <ac:spMkLst>
            <pc:docMk/>
            <pc:sldMk cId="2822862564" sldId="1471"/>
            <ac:spMk id="2" creationId="{DBB23557-980E-FD44-B412-1A9EC64A6A5E}"/>
          </ac:spMkLst>
        </pc:spChg>
        <pc:spChg chg="mod">
          <ac:chgData name="" userId="3b99287881d56c4f" providerId="LiveId" clId="{EE9765F0-A303-4F82-B4BD-FF30B56B37CB}" dt="2020-08-11T03:09:51.914" v="13235" actId="13926"/>
          <ac:spMkLst>
            <pc:docMk/>
            <pc:sldMk cId="2822862564" sldId="1471"/>
            <ac:spMk id="5" creationId="{5280082E-34F2-1043-959A-3048A6141738}"/>
          </ac:spMkLst>
        </pc:spChg>
      </pc:sldChg>
      <pc:sldChg chg="modSp add del">
        <pc:chgData name="" userId="3b99287881d56c4f" providerId="LiveId" clId="{EE9765F0-A303-4F82-B4BD-FF30B56B37CB}" dt="2020-08-11T03:09:21.675" v="13232" actId="2696"/>
        <pc:sldMkLst>
          <pc:docMk/>
          <pc:sldMk cId="4259040519" sldId="1471"/>
        </pc:sldMkLst>
        <pc:spChg chg="mod">
          <ac:chgData name="" userId="3b99287881d56c4f" providerId="LiveId" clId="{EE9765F0-A303-4F82-B4BD-FF30B56B37CB}" dt="2020-08-11T01:30:19.032" v="12422" actId="13926"/>
          <ac:spMkLst>
            <pc:docMk/>
            <pc:sldMk cId="4259040519" sldId="1471"/>
            <ac:spMk id="5" creationId="{5280082E-34F2-1043-959A-3048A6141738}"/>
          </ac:spMkLst>
        </pc:spChg>
      </pc:sldChg>
      <pc:sldChg chg="modSp add del">
        <pc:chgData name="" userId="3b99287881d56c4f" providerId="LiveId" clId="{EE9765F0-A303-4F82-B4BD-FF30B56B37CB}" dt="2020-08-11T03:08:01.026" v="13231" actId="2696"/>
        <pc:sldMkLst>
          <pc:docMk/>
          <pc:sldMk cId="3655028401" sldId="1472"/>
        </pc:sldMkLst>
        <pc:spChg chg="mod">
          <ac:chgData name="" userId="3b99287881d56c4f" providerId="LiveId" clId="{EE9765F0-A303-4F82-B4BD-FF30B56B37CB}" dt="2020-08-11T01:30:13.455" v="12421" actId="13926"/>
          <ac:spMkLst>
            <pc:docMk/>
            <pc:sldMk cId="3655028401" sldId="1472"/>
            <ac:spMk id="5" creationId="{5280082E-34F2-1043-959A-3048A6141738}"/>
          </ac:spMkLst>
        </pc:spChg>
      </pc:sldChg>
      <pc:sldChg chg="addSp delSp modSp add">
        <pc:chgData name="" userId="3b99287881d56c4f" providerId="LiveId" clId="{EE9765F0-A303-4F82-B4BD-FF30B56B37CB}" dt="2020-08-10T03:23:34.330" v="3898" actId="478"/>
        <pc:sldMkLst>
          <pc:docMk/>
          <pc:sldMk cId="1319647147" sldId="1484"/>
        </pc:sldMkLst>
        <pc:spChg chg="add mod">
          <ac:chgData name="" userId="3b99287881d56c4f" providerId="LiveId" clId="{EE9765F0-A303-4F82-B4BD-FF30B56B37CB}" dt="2020-08-06T12:19:17.379" v="1285" actId="1076"/>
          <ac:spMkLst>
            <pc:docMk/>
            <pc:sldMk cId="1319647147" sldId="1484"/>
            <ac:spMk id="2" creationId="{41E4FF3C-4AB7-4EB9-A003-A7EC1C8CDE7C}"/>
          </ac:spMkLst>
        </pc:spChg>
        <pc:spChg chg="add mod">
          <ac:chgData name="" userId="3b99287881d56c4f" providerId="LiveId" clId="{EE9765F0-A303-4F82-B4BD-FF30B56B37CB}" dt="2020-08-06T12:21:29.962" v="1323" actId="14100"/>
          <ac:spMkLst>
            <pc:docMk/>
            <pc:sldMk cId="1319647147" sldId="1484"/>
            <ac:spMk id="3" creationId="{FF3F59C4-E94C-4D0E-91DF-93904E142E6B}"/>
          </ac:spMkLst>
        </pc:spChg>
        <pc:spChg chg="add mod ord">
          <ac:chgData name="" userId="3b99287881d56c4f" providerId="LiveId" clId="{EE9765F0-A303-4F82-B4BD-FF30B56B37CB}" dt="2020-08-06T12:19:32.793" v="1289" actId="1076"/>
          <ac:spMkLst>
            <pc:docMk/>
            <pc:sldMk cId="1319647147" sldId="1484"/>
            <ac:spMk id="4" creationId="{9745C64F-CADB-42E4-BB21-F7E10A4869E0}"/>
          </ac:spMkLst>
        </pc:spChg>
        <pc:spChg chg="add mod">
          <ac:chgData name="" userId="3b99287881d56c4f" providerId="LiveId" clId="{EE9765F0-A303-4F82-B4BD-FF30B56B37CB}" dt="2020-08-06T12:19:30.859" v="1288" actId="1076"/>
          <ac:spMkLst>
            <pc:docMk/>
            <pc:sldMk cId="1319647147" sldId="1484"/>
            <ac:spMk id="5" creationId="{8BFCAA12-B2A3-4DE4-B805-8EEDE2934CA7}"/>
          </ac:spMkLst>
        </pc:spChg>
        <pc:spChg chg="add del mod">
          <ac:chgData name="" userId="3b99287881d56c4f" providerId="LiveId" clId="{EE9765F0-A303-4F82-B4BD-FF30B56B37CB}" dt="2020-08-10T03:23:32.327" v="3897" actId="478"/>
          <ac:spMkLst>
            <pc:docMk/>
            <pc:sldMk cId="1319647147" sldId="1484"/>
            <ac:spMk id="6" creationId="{EEDCCF18-C5D2-43D5-B389-357EC0267BE2}"/>
          </ac:spMkLst>
        </pc:spChg>
        <pc:spChg chg="add mod">
          <ac:chgData name="" userId="3b99287881d56c4f" providerId="LiveId" clId="{EE9765F0-A303-4F82-B4BD-FF30B56B37CB}" dt="2020-08-06T12:19:45.626" v="1293" actId="1076"/>
          <ac:spMkLst>
            <pc:docMk/>
            <pc:sldMk cId="1319647147" sldId="1484"/>
            <ac:spMk id="7" creationId="{9ABF3170-EABE-4BD0-8074-C63ED9FBA30C}"/>
          </ac:spMkLst>
        </pc:spChg>
        <pc:spChg chg="mod">
          <ac:chgData name="" userId="3b99287881d56c4f" providerId="LiveId" clId="{EE9765F0-A303-4F82-B4BD-FF30B56B37CB}" dt="2020-08-06T12:19:08.721" v="1284" actId="20577"/>
          <ac:spMkLst>
            <pc:docMk/>
            <pc:sldMk cId="1319647147" sldId="1484"/>
            <ac:spMk id="8" creationId="{876B85C8-A1D5-1D4F-8524-33C9EC985B61}"/>
          </ac:spMkLst>
        </pc:spChg>
        <pc:spChg chg="add del mod">
          <ac:chgData name="" userId="3b99287881d56c4f" providerId="LiveId" clId="{EE9765F0-A303-4F82-B4BD-FF30B56B37CB}" dt="2020-08-10T02:46:08.187" v="3863"/>
          <ac:spMkLst>
            <pc:docMk/>
            <pc:sldMk cId="1319647147" sldId="1484"/>
            <ac:spMk id="9" creationId="{2BA5AA38-679C-49ED-9EA0-1CC927B0C2D5}"/>
          </ac:spMkLst>
        </pc:spChg>
        <pc:spChg chg="del">
          <ac:chgData name="" userId="3b99287881d56c4f" providerId="LiveId" clId="{EE9765F0-A303-4F82-B4BD-FF30B56B37CB}" dt="2020-08-06T12:08:58.112" v="1062" actId="478"/>
          <ac:spMkLst>
            <pc:docMk/>
            <pc:sldMk cId="1319647147" sldId="1484"/>
            <ac:spMk id="9" creationId="{DC36FD58-26E1-254E-AEC7-6F87926690B4}"/>
          </ac:spMkLst>
        </pc:spChg>
        <pc:spChg chg="add mod ord">
          <ac:chgData name="" userId="3b99287881d56c4f" providerId="LiveId" clId="{EE9765F0-A303-4F82-B4BD-FF30B56B37CB}" dt="2020-08-06T12:19:39.043" v="1291" actId="1076"/>
          <ac:spMkLst>
            <pc:docMk/>
            <pc:sldMk cId="1319647147" sldId="1484"/>
            <ac:spMk id="10" creationId="{AC8A6B7B-CF8D-4F59-88F3-080BE46CC2E0}"/>
          </ac:spMkLst>
        </pc:spChg>
        <pc:spChg chg="add mod">
          <ac:chgData name="" userId="3b99287881d56c4f" providerId="LiveId" clId="{EE9765F0-A303-4F82-B4BD-FF30B56B37CB}" dt="2020-08-06T12:19:40.386" v="1292" actId="1076"/>
          <ac:spMkLst>
            <pc:docMk/>
            <pc:sldMk cId="1319647147" sldId="1484"/>
            <ac:spMk id="11" creationId="{70984208-2378-46D0-A54C-226B7F20FDA8}"/>
          </ac:spMkLst>
        </pc:spChg>
        <pc:spChg chg="del">
          <ac:chgData name="" userId="3b99287881d56c4f" providerId="LiveId" clId="{EE9765F0-A303-4F82-B4BD-FF30B56B37CB}" dt="2020-08-06T12:08:58.112" v="1062" actId="478"/>
          <ac:spMkLst>
            <pc:docMk/>
            <pc:sldMk cId="1319647147" sldId="1484"/>
            <ac:spMk id="12" creationId="{AEA94EFD-97F6-D841-854A-45729EA040EE}"/>
          </ac:spMkLst>
        </pc:spChg>
        <pc:spChg chg="add mod">
          <ac:chgData name="" userId="3b99287881d56c4f" providerId="LiveId" clId="{EE9765F0-A303-4F82-B4BD-FF30B56B37CB}" dt="2020-08-06T12:21:26.618" v="1322" actId="14100"/>
          <ac:spMkLst>
            <pc:docMk/>
            <pc:sldMk cId="1319647147" sldId="1484"/>
            <ac:spMk id="13" creationId="{187675F9-A78F-4CCC-B1BA-0DCC35866136}"/>
          </ac:spMkLst>
        </pc:spChg>
        <pc:spChg chg="add del mod">
          <ac:chgData name="" userId="3b99287881d56c4f" providerId="LiveId" clId="{EE9765F0-A303-4F82-B4BD-FF30B56B37CB}" dt="2020-08-06T12:15:07.864" v="1160" actId="478"/>
          <ac:spMkLst>
            <pc:docMk/>
            <pc:sldMk cId="1319647147" sldId="1484"/>
            <ac:spMk id="14" creationId="{987457B5-787E-4D42-941E-624E0715BE7C}"/>
          </ac:spMkLst>
        </pc:spChg>
        <pc:spChg chg="add mod">
          <ac:chgData name="" userId="3b99287881d56c4f" providerId="LiveId" clId="{EE9765F0-A303-4F82-B4BD-FF30B56B37CB}" dt="2020-08-06T12:21:38.554" v="1325" actId="14100"/>
          <ac:spMkLst>
            <pc:docMk/>
            <pc:sldMk cId="1319647147" sldId="1484"/>
            <ac:spMk id="15" creationId="{23F2CE64-214A-497D-BEE7-1D0232F7B5E5}"/>
          </ac:spMkLst>
        </pc:spChg>
        <pc:spChg chg="add mod ord">
          <ac:chgData name="" userId="3b99287881d56c4f" providerId="LiveId" clId="{EE9765F0-A303-4F82-B4BD-FF30B56B37CB}" dt="2020-08-06T12:20:15.682" v="1301" actId="14100"/>
          <ac:spMkLst>
            <pc:docMk/>
            <pc:sldMk cId="1319647147" sldId="1484"/>
            <ac:spMk id="16" creationId="{50C5D11B-5925-4922-830A-4CA1D9ED4FD4}"/>
          </ac:spMkLst>
        </pc:spChg>
        <pc:spChg chg="add del mod">
          <ac:chgData name="" userId="3b99287881d56c4f" providerId="LiveId" clId="{EE9765F0-A303-4F82-B4BD-FF30B56B37CB}" dt="2020-08-06T12:15:34.770" v="1173" actId="478"/>
          <ac:spMkLst>
            <pc:docMk/>
            <pc:sldMk cId="1319647147" sldId="1484"/>
            <ac:spMk id="17" creationId="{74DBFA6A-4C73-4FE2-9275-EDD452F49390}"/>
          </ac:spMkLst>
        </pc:spChg>
        <pc:spChg chg="add mod ord">
          <ac:chgData name="" userId="3b99287881d56c4f" providerId="LiveId" clId="{EE9765F0-A303-4F82-B4BD-FF30B56B37CB}" dt="2020-08-06T12:20:12.170" v="1300" actId="14100"/>
          <ac:spMkLst>
            <pc:docMk/>
            <pc:sldMk cId="1319647147" sldId="1484"/>
            <ac:spMk id="18" creationId="{2C9865E2-2D4D-46A7-88CB-D627E4F7F595}"/>
          </ac:spMkLst>
        </pc:spChg>
        <pc:spChg chg="add mod">
          <ac:chgData name="" userId="3b99287881d56c4f" providerId="LiveId" clId="{EE9765F0-A303-4F82-B4BD-FF30B56B37CB}" dt="2020-08-06T12:20:30.074" v="1304" actId="1076"/>
          <ac:spMkLst>
            <pc:docMk/>
            <pc:sldMk cId="1319647147" sldId="1484"/>
            <ac:spMk id="19" creationId="{6AB6C372-8D1B-47CB-BA56-33B50094D3AA}"/>
          </ac:spMkLst>
        </pc:spChg>
        <pc:spChg chg="add mod">
          <ac:chgData name="" userId="3b99287881d56c4f" providerId="LiveId" clId="{EE9765F0-A303-4F82-B4BD-FF30B56B37CB}" dt="2020-08-06T12:20:45.146" v="1307" actId="1076"/>
          <ac:spMkLst>
            <pc:docMk/>
            <pc:sldMk cId="1319647147" sldId="1484"/>
            <ac:spMk id="20" creationId="{FD6DCB05-FC52-4D22-8BC9-427669516EB2}"/>
          </ac:spMkLst>
        </pc:spChg>
        <pc:spChg chg="add mod">
          <ac:chgData name="" userId="3b99287881d56c4f" providerId="LiveId" clId="{EE9765F0-A303-4F82-B4BD-FF30B56B37CB}" dt="2020-08-06T12:20:32.530" v="1305" actId="14100"/>
          <ac:spMkLst>
            <pc:docMk/>
            <pc:sldMk cId="1319647147" sldId="1484"/>
            <ac:spMk id="21" creationId="{AECA1FF6-9797-494B-9D06-E59D923C75C1}"/>
          </ac:spMkLst>
        </pc:spChg>
        <pc:spChg chg="add mod">
          <ac:chgData name="" userId="3b99287881d56c4f" providerId="LiveId" clId="{EE9765F0-A303-4F82-B4BD-FF30B56B37CB}" dt="2020-08-06T12:20:38.330" v="1306" actId="1076"/>
          <ac:spMkLst>
            <pc:docMk/>
            <pc:sldMk cId="1319647147" sldId="1484"/>
            <ac:spMk id="22" creationId="{4BA70982-2497-4DAF-B983-E3A1292273C4}"/>
          </ac:spMkLst>
        </pc:spChg>
        <pc:spChg chg="add mod">
          <ac:chgData name="" userId="3b99287881d56c4f" providerId="LiveId" clId="{EE9765F0-A303-4F82-B4BD-FF30B56B37CB}" dt="2020-08-06T12:24:43.722" v="1361" actId="1076"/>
          <ac:spMkLst>
            <pc:docMk/>
            <pc:sldMk cId="1319647147" sldId="1484"/>
            <ac:spMk id="23" creationId="{C33069C6-1BFE-4512-867D-1305D4D0B1C1}"/>
          </ac:spMkLst>
        </pc:spChg>
        <pc:spChg chg="add del mod">
          <ac:chgData name="" userId="3b99287881d56c4f" providerId="LiveId" clId="{EE9765F0-A303-4F82-B4BD-FF30B56B37CB}" dt="2020-08-06T12:24:08.390" v="1350" actId="478"/>
          <ac:spMkLst>
            <pc:docMk/>
            <pc:sldMk cId="1319647147" sldId="1484"/>
            <ac:spMk id="24" creationId="{91013F8E-C127-4763-8009-D26F9FD3B74B}"/>
          </ac:spMkLst>
        </pc:spChg>
        <pc:spChg chg="add del mod">
          <ac:chgData name="" userId="3b99287881d56c4f" providerId="LiveId" clId="{EE9765F0-A303-4F82-B4BD-FF30B56B37CB}" dt="2020-08-10T03:23:34.330" v="3898" actId="478"/>
          <ac:spMkLst>
            <pc:docMk/>
            <pc:sldMk cId="1319647147" sldId="1484"/>
            <ac:spMk id="24" creationId="{EA49406E-51FE-4779-9E9F-F88114CEC8F7}"/>
          </ac:spMkLst>
        </pc:spChg>
        <pc:spChg chg="add mod ord">
          <ac:chgData name="" userId="3b99287881d56c4f" providerId="LiveId" clId="{EE9765F0-A303-4F82-B4BD-FF30B56B37CB}" dt="2020-08-06T12:25:13.762" v="1371" actId="1076"/>
          <ac:spMkLst>
            <pc:docMk/>
            <pc:sldMk cId="1319647147" sldId="1484"/>
            <ac:spMk id="25" creationId="{C27DF20D-0D0F-4016-B649-BD290F8B43B1}"/>
          </ac:spMkLst>
        </pc:spChg>
        <pc:spChg chg="add mod">
          <ac:chgData name="" userId="3b99287881d56c4f" providerId="LiveId" clId="{EE9765F0-A303-4F82-B4BD-FF30B56B37CB}" dt="2020-08-06T12:25:09.546" v="1370" actId="14100"/>
          <ac:spMkLst>
            <pc:docMk/>
            <pc:sldMk cId="1319647147" sldId="1484"/>
            <ac:spMk id="26" creationId="{7171F9FB-01E4-4284-B6EA-AADDE465BE72}"/>
          </ac:spMkLst>
        </pc:spChg>
        <pc:spChg chg="add mod">
          <ac:chgData name="" userId="3b99287881d56c4f" providerId="LiveId" clId="{EE9765F0-A303-4F82-B4BD-FF30B56B37CB}" dt="2020-08-06T12:24:55.306" v="1366" actId="14100"/>
          <ac:spMkLst>
            <pc:docMk/>
            <pc:sldMk cId="1319647147" sldId="1484"/>
            <ac:spMk id="27" creationId="{94E4165D-2D10-40E9-80FE-96F3497A5A20}"/>
          </ac:spMkLst>
        </pc:spChg>
        <pc:spChg chg="add mod">
          <ac:chgData name="" userId="3b99287881d56c4f" providerId="LiveId" clId="{EE9765F0-A303-4F82-B4BD-FF30B56B37CB}" dt="2020-08-06T12:25:04.290" v="1369" actId="14100"/>
          <ac:spMkLst>
            <pc:docMk/>
            <pc:sldMk cId="1319647147" sldId="1484"/>
            <ac:spMk id="28" creationId="{1B38A1F7-92F5-4507-B825-48B9E5A19CBD}"/>
          </ac:spMkLst>
        </pc:spChg>
        <pc:picChg chg="del">
          <ac:chgData name="" userId="3b99287881d56c4f" providerId="LiveId" clId="{EE9765F0-A303-4F82-B4BD-FF30B56B37CB}" dt="2020-08-06T12:08:58.112" v="1062" actId="478"/>
          <ac:picMkLst>
            <pc:docMk/>
            <pc:sldMk cId="1319647147" sldId="1484"/>
            <ac:picMk id="6" creationId="{39D8FF73-F21B-E448-8D32-D57C2086C6BA}"/>
          </ac:picMkLst>
        </pc:picChg>
      </pc:sldChg>
      <pc:sldChg chg="addSp delSp modSp add modNotesTx">
        <pc:chgData name="" userId="3b99287881d56c4f" providerId="LiveId" clId="{EE9765F0-A303-4F82-B4BD-FF30B56B37CB}" dt="2020-08-11T02:36:52.696" v="12979" actId="20577"/>
        <pc:sldMkLst>
          <pc:docMk/>
          <pc:sldMk cId="4070989127" sldId="1487"/>
        </pc:sldMkLst>
        <pc:spChg chg="add del mod">
          <ac:chgData name="" userId="3b99287881d56c4f" providerId="LiveId" clId="{EE9765F0-A303-4F82-B4BD-FF30B56B37CB}" dt="2020-08-10T08:10:48.907" v="4945" actId="478"/>
          <ac:spMkLst>
            <pc:docMk/>
            <pc:sldMk cId="4070989127" sldId="1487"/>
            <ac:spMk id="2" creationId="{01038505-36F9-479B-8A70-DCFF3EDF4708}"/>
          </ac:spMkLst>
        </pc:spChg>
        <pc:spChg chg="del mod">
          <ac:chgData name="" userId="3b99287881d56c4f" providerId="LiveId" clId="{EE9765F0-A303-4F82-B4BD-FF30B56B37CB}" dt="2020-08-10T15:48:52.363" v="8141" actId="478"/>
          <ac:spMkLst>
            <pc:docMk/>
            <pc:sldMk cId="4070989127" sldId="1487"/>
            <ac:spMk id="3" creationId="{C560F8D1-615B-45DE-9F5A-2AB5AE950AB1}"/>
          </ac:spMkLst>
        </pc:spChg>
        <pc:spChg chg="del">
          <ac:chgData name="" userId="3b99287881d56c4f" providerId="LiveId" clId="{EE9765F0-A303-4F82-B4BD-FF30B56B37CB}" dt="2020-08-10T13:21:17.287" v="7436" actId="478"/>
          <ac:spMkLst>
            <pc:docMk/>
            <pc:sldMk cId="4070989127" sldId="1487"/>
            <ac:spMk id="4" creationId="{0FB3D4BF-8906-477B-B2F7-76C7EA4DFDD9}"/>
          </ac:spMkLst>
        </pc:spChg>
        <pc:spChg chg="mod">
          <ac:chgData name="" userId="3b99287881d56c4f" providerId="LiveId" clId="{EE9765F0-A303-4F82-B4BD-FF30B56B37CB}" dt="2020-08-11T02:36:52.696" v="12979" actId="20577"/>
          <ac:spMkLst>
            <pc:docMk/>
            <pc:sldMk cId="4070989127" sldId="1487"/>
            <ac:spMk id="5" creationId="{C6A74282-9E85-F847-9A74-6C1D75972F9F}"/>
          </ac:spMkLst>
        </pc:spChg>
        <pc:spChg chg="add del mod">
          <ac:chgData name="" userId="3b99287881d56c4f" providerId="LiveId" clId="{EE9765F0-A303-4F82-B4BD-FF30B56B37CB}" dt="2020-08-10T15:48:53.957" v="8143" actId="478"/>
          <ac:spMkLst>
            <pc:docMk/>
            <pc:sldMk cId="4070989127" sldId="1487"/>
            <ac:spMk id="6" creationId="{BDC2F700-8CEE-4E62-8066-C8D2BB42482F}"/>
          </ac:spMkLst>
        </pc:spChg>
        <pc:spChg chg="del mod">
          <ac:chgData name="" userId="3b99287881d56c4f" providerId="LiveId" clId="{EE9765F0-A303-4F82-B4BD-FF30B56B37CB}" dt="2020-08-10T13:21:12.572" v="7435" actId="478"/>
          <ac:spMkLst>
            <pc:docMk/>
            <pc:sldMk cId="4070989127" sldId="1487"/>
            <ac:spMk id="10" creationId="{66A969CC-2E15-2042-9C86-E434A61866F2}"/>
          </ac:spMkLst>
        </pc:spChg>
        <pc:spChg chg="del">
          <ac:chgData name="" userId="3b99287881d56c4f" providerId="LiveId" clId="{EE9765F0-A303-4F82-B4BD-FF30B56B37CB}" dt="2020-08-10T13:21:12.572" v="7435" actId="478"/>
          <ac:spMkLst>
            <pc:docMk/>
            <pc:sldMk cId="4070989127" sldId="1487"/>
            <ac:spMk id="11" creationId="{7C9D2857-267E-6648-8815-4B2CB4F056C4}"/>
          </ac:spMkLst>
        </pc:spChg>
        <pc:spChg chg="del mod">
          <ac:chgData name="" userId="3b99287881d56c4f" providerId="LiveId" clId="{EE9765F0-A303-4F82-B4BD-FF30B56B37CB}" dt="2020-08-10T13:21:12.572" v="7435" actId="478"/>
          <ac:spMkLst>
            <pc:docMk/>
            <pc:sldMk cId="4070989127" sldId="1487"/>
            <ac:spMk id="12" creationId="{3539F428-CE6E-3B43-BAED-831260963AF0}"/>
          </ac:spMkLst>
        </pc:spChg>
        <pc:spChg chg="del">
          <ac:chgData name="" userId="3b99287881d56c4f" providerId="LiveId" clId="{EE9765F0-A303-4F82-B4BD-FF30B56B37CB}" dt="2020-08-10T13:21:12.572" v="7435" actId="478"/>
          <ac:spMkLst>
            <pc:docMk/>
            <pc:sldMk cId="4070989127" sldId="1487"/>
            <ac:spMk id="13" creationId="{97D9EEA6-E9EA-9040-B5FD-E69993CA3B29}"/>
          </ac:spMkLst>
        </pc:spChg>
        <pc:spChg chg="add del mod">
          <ac:chgData name="" userId="3b99287881d56c4f" providerId="LiveId" clId="{EE9765F0-A303-4F82-B4BD-FF30B56B37CB}" dt="2020-08-10T13:19:45.807" v="7427"/>
          <ac:spMkLst>
            <pc:docMk/>
            <pc:sldMk cId="4070989127" sldId="1487"/>
            <ac:spMk id="14" creationId="{0E84A809-FCA2-4792-8A74-B0A7047DADF0}"/>
          </ac:spMkLst>
        </pc:spChg>
        <pc:spChg chg="add del mod">
          <ac:chgData name="" userId="3b99287881d56c4f" providerId="LiveId" clId="{EE9765F0-A303-4F82-B4BD-FF30B56B37CB}" dt="2020-08-10T13:37:11.752" v="7490" actId="478"/>
          <ac:spMkLst>
            <pc:docMk/>
            <pc:sldMk cId="4070989127" sldId="1487"/>
            <ac:spMk id="15" creationId="{B449E479-4008-4784-8FDE-FEDC8F60DFB5}"/>
          </ac:spMkLst>
        </pc:spChg>
        <pc:spChg chg="add del mod">
          <ac:chgData name="" userId="3b99287881d56c4f" providerId="LiveId" clId="{EE9765F0-A303-4F82-B4BD-FF30B56B37CB}" dt="2020-08-10T15:49:19.134" v="8147" actId="478"/>
          <ac:spMkLst>
            <pc:docMk/>
            <pc:sldMk cId="4070989127" sldId="1487"/>
            <ac:spMk id="16" creationId="{9CC4D27B-D5F2-4411-8DD1-819D80CED31E}"/>
          </ac:spMkLst>
        </pc:spChg>
        <pc:spChg chg="add del mod">
          <ac:chgData name="" userId="3b99287881d56c4f" providerId="LiveId" clId="{EE9765F0-A303-4F82-B4BD-FF30B56B37CB}" dt="2020-08-10T15:49:19.134" v="8147" actId="478"/>
          <ac:spMkLst>
            <pc:docMk/>
            <pc:sldMk cId="4070989127" sldId="1487"/>
            <ac:spMk id="17" creationId="{595E78BE-1F2D-49F8-831F-2338570AB511}"/>
          </ac:spMkLst>
        </pc:spChg>
        <pc:spChg chg="add mod">
          <ac:chgData name="" userId="3b99287881d56c4f" providerId="LiveId" clId="{EE9765F0-A303-4F82-B4BD-FF30B56B37CB}" dt="2020-08-11T02:35:26.593" v="12966" actId="1076"/>
          <ac:spMkLst>
            <pc:docMk/>
            <pc:sldMk cId="4070989127" sldId="1487"/>
            <ac:spMk id="18" creationId="{22BE26F0-0F1B-423A-85AA-1FBD14185DAE}"/>
          </ac:spMkLst>
        </pc:spChg>
        <pc:spChg chg="add mod">
          <ac:chgData name="" userId="3b99287881d56c4f" providerId="LiveId" clId="{EE9765F0-A303-4F82-B4BD-FF30B56B37CB}" dt="2020-08-11T02:35:30.089" v="12967" actId="1076"/>
          <ac:spMkLst>
            <pc:docMk/>
            <pc:sldMk cId="4070989127" sldId="1487"/>
            <ac:spMk id="19" creationId="{32A3FB43-A62B-478B-B00D-451C7238D51C}"/>
          </ac:spMkLst>
        </pc:spChg>
        <pc:spChg chg="add mod">
          <ac:chgData name="" userId="3b99287881d56c4f" providerId="LiveId" clId="{EE9765F0-A303-4F82-B4BD-FF30B56B37CB}" dt="2020-08-11T02:35:16.568" v="12962" actId="1076"/>
          <ac:spMkLst>
            <pc:docMk/>
            <pc:sldMk cId="4070989127" sldId="1487"/>
            <ac:spMk id="20" creationId="{0EDC9C09-2F3D-413D-942C-80E255FA9855}"/>
          </ac:spMkLst>
        </pc:spChg>
        <pc:spChg chg="add mod">
          <ac:chgData name="" userId="3b99287881d56c4f" providerId="LiveId" clId="{EE9765F0-A303-4F82-B4BD-FF30B56B37CB}" dt="2020-08-11T02:36:37.088" v="12977" actId="1076"/>
          <ac:spMkLst>
            <pc:docMk/>
            <pc:sldMk cId="4070989127" sldId="1487"/>
            <ac:spMk id="21" creationId="{893B58A9-55A2-4E3D-B2E4-7CFC327F6C30}"/>
          </ac:spMkLst>
        </pc:spChg>
        <pc:spChg chg="add mod">
          <ac:chgData name="" userId="3b99287881d56c4f" providerId="LiveId" clId="{EE9765F0-A303-4F82-B4BD-FF30B56B37CB}" dt="2020-08-11T02:36:37.088" v="12977" actId="1076"/>
          <ac:spMkLst>
            <pc:docMk/>
            <pc:sldMk cId="4070989127" sldId="1487"/>
            <ac:spMk id="22" creationId="{46DC2267-10FE-4D97-BB83-E6F154F4BC62}"/>
          </ac:spMkLst>
        </pc:spChg>
        <pc:spChg chg="add mod">
          <ac:chgData name="" userId="3b99287881d56c4f" providerId="LiveId" clId="{EE9765F0-A303-4F82-B4BD-FF30B56B37CB}" dt="2020-08-11T02:36:37.088" v="12977" actId="1076"/>
          <ac:spMkLst>
            <pc:docMk/>
            <pc:sldMk cId="4070989127" sldId="1487"/>
            <ac:spMk id="23" creationId="{B8321D8E-A0ED-4923-9D89-D0B2CF782B85}"/>
          </ac:spMkLst>
        </pc:spChg>
        <pc:graphicFrameChg chg="del mod modGraphic">
          <ac:chgData name="" userId="3b99287881d56c4f" providerId="LiveId" clId="{EE9765F0-A303-4F82-B4BD-FF30B56B37CB}" dt="2020-08-10T15:48:52.990" v="8142" actId="478"/>
          <ac:graphicFrameMkLst>
            <pc:docMk/>
            <pc:sldMk cId="4070989127" sldId="1487"/>
            <ac:graphicFrameMk id="7" creationId="{F20A274F-A514-A74C-A6CC-05F1939F4CA0}"/>
          </ac:graphicFrameMkLst>
        </pc:graphicFrameChg>
      </pc:sldChg>
      <pc:sldChg chg="addSp delSp modSp add">
        <pc:chgData name="" userId="3b99287881d56c4f" providerId="LiveId" clId="{EE9765F0-A303-4F82-B4BD-FF30B56B37CB}" dt="2020-08-11T04:36:50.525" v="14057" actId="20577"/>
        <pc:sldMkLst>
          <pc:docMk/>
          <pc:sldMk cId="2528466586" sldId="1491"/>
        </pc:sldMkLst>
        <pc:spChg chg="del mod">
          <ac:chgData name="" userId="3b99287881d56c4f" providerId="LiveId" clId="{EE9765F0-A303-4F82-B4BD-FF30B56B37CB}" dt="2020-08-11T04:35:01.528" v="14023" actId="478"/>
          <ac:spMkLst>
            <pc:docMk/>
            <pc:sldMk cId="2528466586" sldId="1491"/>
            <ac:spMk id="2" creationId="{A1DE45C5-90D3-4D46-93EA-F1888202295F}"/>
          </ac:spMkLst>
        </pc:spChg>
        <pc:spChg chg="mod">
          <ac:chgData name="" userId="3b99287881d56c4f" providerId="LiveId" clId="{EE9765F0-A303-4F82-B4BD-FF30B56B37CB}" dt="2020-08-11T04:35:59.101" v="14047" actId="1076"/>
          <ac:spMkLst>
            <pc:docMk/>
            <pc:sldMk cId="2528466586" sldId="1491"/>
            <ac:spMk id="4" creationId="{CC755D2D-75A9-406B-AFC9-43B7861DFB7D}"/>
          </ac:spMkLst>
        </pc:spChg>
        <pc:spChg chg="mod">
          <ac:chgData name="" userId="3b99287881d56c4f" providerId="LiveId" clId="{EE9765F0-A303-4F82-B4BD-FF30B56B37CB}" dt="2020-08-11T04:35:39.157" v="14043" actId="20577"/>
          <ac:spMkLst>
            <pc:docMk/>
            <pc:sldMk cId="2528466586" sldId="1491"/>
            <ac:spMk id="5" creationId="{C6A74282-9E85-F847-9A74-6C1D75972F9F}"/>
          </ac:spMkLst>
        </pc:spChg>
        <pc:graphicFrameChg chg="add mod modGraphic">
          <ac:chgData name="" userId="3b99287881d56c4f" providerId="LiveId" clId="{EE9765F0-A303-4F82-B4BD-FF30B56B37CB}" dt="2020-08-11T04:36:50.525" v="14057" actId="20577"/>
          <ac:graphicFrameMkLst>
            <pc:docMk/>
            <pc:sldMk cId="2528466586" sldId="1491"/>
            <ac:graphicFrameMk id="6" creationId="{85DFD925-29C3-4E3C-B53F-5FCFB2941FB7}"/>
          </ac:graphicFrameMkLst>
        </pc:graphicFrameChg>
        <pc:picChg chg="del">
          <ac:chgData name="" userId="3b99287881d56c4f" providerId="LiveId" clId="{EE9765F0-A303-4F82-B4BD-FF30B56B37CB}" dt="2020-08-11T04:31:27.027" v="13994" actId="478"/>
          <ac:picMkLst>
            <pc:docMk/>
            <pc:sldMk cId="2528466586" sldId="1491"/>
            <ac:picMk id="3" creationId="{4AC9FAE7-AB9B-AF46-8978-50F40661549C}"/>
          </ac:picMkLst>
        </pc:picChg>
      </pc:sldChg>
      <pc:sldChg chg="addSp delSp modSp add">
        <pc:chgData name="" userId="3b99287881d56c4f" providerId="LiveId" clId="{EE9765F0-A303-4F82-B4BD-FF30B56B37CB}" dt="2020-08-08T09:18:49.084" v="2370" actId="20577"/>
        <pc:sldMkLst>
          <pc:docMk/>
          <pc:sldMk cId="997878463" sldId="1492"/>
        </pc:sldMkLst>
        <pc:spChg chg="mod">
          <ac:chgData name="" userId="3b99287881d56c4f" providerId="LiveId" clId="{EE9765F0-A303-4F82-B4BD-FF30B56B37CB}" dt="2020-08-08T09:18:49.084" v="2370" actId="20577"/>
          <ac:spMkLst>
            <pc:docMk/>
            <pc:sldMk cId="997878463" sldId="1492"/>
            <ac:spMk id="4" creationId="{90DED2CD-9744-6842-B3CE-F450BDC62CF8}"/>
          </ac:spMkLst>
        </pc:spChg>
        <pc:spChg chg="mod">
          <ac:chgData name="" userId="3b99287881d56c4f" providerId="LiveId" clId="{EE9765F0-A303-4F82-B4BD-FF30B56B37CB}" dt="2020-08-08T09:18:24.083" v="2349" actId="164"/>
          <ac:spMkLst>
            <pc:docMk/>
            <pc:sldMk cId="997878463" sldId="1492"/>
            <ac:spMk id="5" creationId="{6A5BCACF-F871-F841-A4BC-30833E0A8F80}"/>
          </ac:spMkLst>
        </pc:spChg>
        <pc:spChg chg="mod">
          <ac:chgData name="" userId="3b99287881d56c4f" providerId="LiveId" clId="{EE9765F0-A303-4F82-B4BD-FF30B56B37CB}" dt="2020-08-08T09:18:30.475" v="2353" actId="1076"/>
          <ac:spMkLst>
            <pc:docMk/>
            <pc:sldMk cId="997878463" sldId="1492"/>
            <ac:spMk id="6" creationId="{F4AD27CD-329F-494A-A9BD-A3798E2BED4A}"/>
          </ac:spMkLst>
        </pc:spChg>
        <pc:spChg chg="add del mod">
          <ac:chgData name="" userId="3b99287881d56c4f" providerId="LiveId" clId="{EE9765F0-A303-4F82-B4BD-FF30B56B37CB}" dt="2020-08-08T09:16:49.512" v="2324" actId="478"/>
          <ac:spMkLst>
            <pc:docMk/>
            <pc:sldMk cId="997878463" sldId="1492"/>
            <ac:spMk id="8" creationId="{8330AE37-565B-40FD-8789-B7C4611C840A}"/>
          </ac:spMkLst>
        </pc:spChg>
        <pc:spChg chg="add mod">
          <ac:chgData name="" userId="3b99287881d56c4f" providerId="LiveId" clId="{EE9765F0-A303-4F82-B4BD-FF30B56B37CB}" dt="2020-08-08T09:18:36.453" v="2356" actId="164"/>
          <ac:spMkLst>
            <pc:docMk/>
            <pc:sldMk cId="997878463" sldId="1492"/>
            <ac:spMk id="12" creationId="{EBE1FA73-8284-4592-BDA4-D0BFD536CDAE}"/>
          </ac:spMkLst>
        </pc:spChg>
        <pc:spChg chg="del mod">
          <ac:chgData name="" userId="3b99287881d56c4f" providerId="LiveId" clId="{EE9765F0-A303-4F82-B4BD-FF30B56B37CB}" dt="2020-08-08T09:08:22.171" v="2209" actId="478"/>
          <ac:spMkLst>
            <pc:docMk/>
            <pc:sldMk cId="997878463" sldId="1492"/>
            <ac:spMk id="19" creationId="{0B9B1916-A95A-DD49-B93A-1A2A38A5D74C}"/>
          </ac:spMkLst>
        </pc:spChg>
        <pc:grpChg chg="add mod">
          <ac:chgData name="" userId="3b99287881d56c4f" providerId="LiveId" clId="{EE9765F0-A303-4F82-B4BD-FF30B56B37CB}" dt="2020-08-08T09:18:25.467" v="2350" actId="1076"/>
          <ac:grpSpMkLst>
            <pc:docMk/>
            <pc:sldMk cId="997878463" sldId="1492"/>
            <ac:grpSpMk id="11" creationId="{BA1A7C77-7A81-43DA-9597-EA02F7251048}"/>
          </ac:grpSpMkLst>
        </pc:grpChg>
        <pc:grpChg chg="add mod">
          <ac:chgData name="" userId="3b99287881d56c4f" providerId="LiveId" clId="{EE9765F0-A303-4F82-B4BD-FF30B56B37CB}" dt="2020-08-08T09:18:38.532" v="2357" actId="1076"/>
          <ac:grpSpMkLst>
            <pc:docMk/>
            <pc:sldMk cId="997878463" sldId="1492"/>
            <ac:grpSpMk id="13" creationId="{04B712BF-5A6F-4609-BBB9-8A6CD34F5923}"/>
          </ac:grpSpMkLst>
        </pc:grpChg>
        <pc:picChg chg="add del mod modCrop">
          <ac:chgData name="" userId="3b99287881d56c4f" providerId="LiveId" clId="{EE9765F0-A303-4F82-B4BD-FF30B56B37CB}" dt="2020-08-08T09:13:05.402" v="2255"/>
          <ac:picMkLst>
            <pc:docMk/>
            <pc:sldMk cId="997878463" sldId="1492"/>
            <ac:picMk id="3" creationId="{1756DCF9-20FE-4FD3-8757-3BE794BF449D}"/>
          </ac:picMkLst>
        </pc:picChg>
        <pc:picChg chg="mod modCrop">
          <ac:chgData name="" userId="3b99287881d56c4f" providerId="LiveId" clId="{EE9765F0-A303-4F82-B4BD-FF30B56B37CB}" dt="2020-08-08T09:18:24.083" v="2349" actId="164"/>
          <ac:picMkLst>
            <pc:docMk/>
            <pc:sldMk cId="997878463" sldId="1492"/>
            <ac:picMk id="7" creationId="{AF043B76-166C-5C4F-B9BC-260C64961447}"/>
          </ac:picMkLst>
        </pc:picChg>
        <pc:picChg chg="add mod modCrop">
          <ac:chgData name="" userId="3b99287881d56c4f" providerId="LiveId" clId="{EE9765F0-A303-4F82-B4BD-FF30B56B37CB}" dt="2020-08-08T09:18:36.453" v="2356" actId="164"/>
          <ac:picMkLst>
            <pc:docMk/>
            <pc:sldMk cId="997878463" sldId="1492"/>
            <ac:picMk id="10" creationId="{E04A54DF-4A25-439B-91AD-5E0CBE5D2D64}"/>
          </ac:picMkLst>
        </pc:picChg>
      </pc:sldChg>
      <pc:sldChg chg="add">
        <pc:chgData name="" userId="3b99287881d56c4f" providerId="LiveId" clId="{EE9765F0-A303-4F82-B4BD-FF30B56B37CB}" dt="2020-08-11T04:04:56.268" v="13696"/>
        <pc:sldMkLst>
          <pc:docMk/>
          <pc:sldMk cId="2323503424" sldId="1513"/>
        </pc:sldMkLst>
      </pc:sldChg>
      <pc:sldChg chg="modSp add del ord">
        <pc:chgData name="" userId="3b99287881d56c4f" providerId="LiveId" clId="{EE9765F0-A303-4F82-B4BD-FF30B56B37CB}" dt="2020-08-11T04:04:53.070" v="13690" actId="2696"/>
        <pc:sldMkLst>
          <pc:docMk/>
          <pc:sldMk cId="2357951492" sldId="1513"/>
        </pc:sldMkLst>
        <pc:spChg chg="mod">
          <ac:chgData name="" userId="3b99287881d56c4f" providerId="LiveId" clId="{EE9765F0-A303-4F82-B4BD-FF30B56B37CB}" dt="2020-08-11T00:29:25.901" v="12325" actId="13926"/>
          <ac:spMkLst>
            <pc:docMk/>
            <pc:sldMk cId="2357951492" sldId="1513"/>
            <ac:spMk id="4" creationId="{BE933B71-2017-1947-BC08-BC666FF660A0}"/>
          </ac:spMkLst>
        </pc:spChg>
      </pc:sldChg>
      <pc:sldChg chg="addSp delSp modSp add ord modNotes modNotesTx">
        <pc:chgData name="" userId="3b99287881d56c4f" providerId="LiveId" clId="{EE9765F0-A303-4F82-B4BD-FF30B56B37CB}" dt="2020-08-08T09:46:01.425" v="3006" actId="2711"/>
        <pc:sldMkLst>
          <pc:docMk/>
          <pc:sldMk cId="3584476399" sldId="1515"/>
        </pc:sldMkLst>
        <pc:spChg chg="del">
          <ac:chgData name="" userId="3b99287881d56c4f" providerId="LiveId" clId="{EE9765F0-A303-4F82-B4BD-FF30B56B37CB}" dt="2020-08-06T02:53:35.097" v="4" actId="478"/>
          <ac:spMkLst>
            <pc:docMk/>
            <pc:sldMk cId="3584476399" sldId="1515"/>
            <ac:spMk id="2" creationId="{063619B2-82B7-AD45-B56E-E416CEFFAB99}"/>
          </ac:spMkLst>
        </pc:spChg>
        <pc:spChg chg="add mod">
          <ac:chgData name="" userId="3b99287881d56c4f" providerId="LiveId" clId="{EE9765F0-A303-4F82-B4BD-FF30B56B37CB}" dt="2020-08-08T09:46:01.425" v="3006" actId="2711"/>
          <ac:spMkLst>
            <pc:docMk/>
            <pc:sldMk cId="3584476399" sldId="1515"/>
            <ac:spMk id="2" creationId="{8F11C6AB-4A31-4117-AF66-486991C779DD}"/>
          </ac:spMkLst>
        </pc:spChg>
        <pc:spChg chg="add del mod">
          <ac:chgData name="" userId="3b99287881d56c4f" providerId="LiveId" clId="{EE9765F0-A303-4F82-B4BD-FF30B56B37CB}" dt="2020-08-08T09:21:32.318" v="2405"/>
          <ac:spMkLst>
            <pc:docMk/>
            <pc:sldMk cId="3584476399" sldId="1515"/>
            <ac:spMk id="3" creationId="{94F4F5F8-E78F-4425-9C25-A79FFB466441}"/>
          </ac:spMkLst>
        </pc:spChg>
        <pc:spChg chg="add mod">
          <ac:chgData name="" userId="3b99287881d56c4f" providerId="LiveId" clId="{EE9765F0-A303-4F82-B4BD-FF30B56B37CB}" dt="2020-08-08T09:24:39.788" v="2606" actId="20577"/>
          <ac:spMkLst>
            <pc:docMk/>
            <pc:sldMk cId="3584476399" sldId="1515"/>
            <ac:spMk id="4" creationId="{01E1901E-7B27-4116-A75C-4B485C1D91E1}"/>
          </ac:spMkLst>
        </pc:spChg>
        <pc:spChg chg="mod">
          <ac:chgData name="" userId="3b99287881d56c4f" providerId="LiveId" clId="{EE9765F0-A303-4F82-B4BD-FF30B56B37CB}" dt="2020-08-08T09:10:06.816" v="2237" actId="20577"/>
          <ac:spMkLst>
            <pc:docMk/>
            <pc:sldMk cId="3584476399" sldId="1515"/>
            <ac:spMk id="5" creationId="{4492BDE8-8104-534D-83AC-DA1D725342AB}"/>
          </ac:spMkLst>
        </pc:spChg>
        <pc:spChg chg="add mod ord">
          <ac:chgData name="" userId="3b99287881d56c4f" providerId="LiveId" clId="{EE9765F0-A303-4F82-B4BD-FF30B56B37CB}" dt="2020-08-08T09:35:03.444" v="2807" actId="1076"/>
          <ac:spMkLst>
            <pc:docMk/>
            <pc:sldMk cId="3584476399" sldId="1515"/>
            <ac:spMk id="6" creationId="{932C5714-18CA-4F9E-9FF0-FE62DE4AA395}"/>
          </ac:spMkLst>
        </pc:spChg>
        <pc:spChg chg="del">
          <ac:chgData name="" userId="3b99287881d56c4f" providerId="LiveId" clId="{EE9765F0-A303-4F82-B4BD-FF30B56B37CB}" dt="2020-08-06T02:53:36.059" v="5" actId="478"/>
          <ac:spMkLst>
            <pc:docMk/>
            <pc:sldMk cId="3584476399" sldId="1515"/>
            <ac:spMk id="6" creationId="{BBBEF747-CBEA-BC41-A8BD-B9C3ADFB0A53}"/>
          </ac:spMkLst>
        </pc:spChg>
        <pc:spChg chg="add mod">
          <ac:chgData name="" userId="3b99287881d56c4f" providerId="LiveId" clId="{EE9765F0-A303-4F82-B4BD-FF30B56B37CB}" dt="2020-08-08T09:34:59.164" v="2806" actId="14100"/>
          <ac:spMkLst>
            <pc:docMk/>
            <pc:sldMk cId="3584476399" sldId="1515"/>
            <ac:spMk id="8" creationId="{F4A51174-FE80-418D-84FD-05851941C879}"/>
          </ac:spMkLst>
        </pc:spChg>
        <pc:picChg chg="add mod">
          <ac:chgData name="" userId="3b99287881d56c4f" providerId="LiveId" clId="{EE9765F0-A303-4F82-B4BD-FF30B56B37CB}" dt="2020-08-08T09:34:54.044" v="2805" actId="14100"/>
          <ac:picMkLst>
            <pc:docMk/>
            <pc:sldMk cId="3584476399" sldId="1515"/>
            <ac:picMk id="7" creationId="{FAAA552E-3EA8-48C6-9687-7A426774ABB1}"/>
          </ac:picMkLst>
        </pc:picChg>
      </pc:sldChg>
      <pc:sldChg chg="addSp delSp modSp add modAnim">
        <pc:chgData name="" userId="3b99287881d56c4f" providerId="LiveId" clId="{EE9765F0-A303-4F82-B4BD-FF30B56B37CB}" dt="2020-08-10T16:15:37.206" v="8326" actId="207"/>
        <pc:sldMkLst>
          <pc:docMk/>
          <pc:sldMk cId="3250273754" sldId="1516"/>
        </pc:sldMkLst>
        <pc:spChg chg="add del mod">
          <ac:chgData name="" userId="3b99287881d56c4f" providerId="LiveId" clId="{EE9765F0-A303-4F82-B4BD-FF30B56B37CB}" dt="2020-08-10T09:03:23.097" v="5355" actId="478"/>
          <ac:spMkLst>
            <pc:docMk/>
            <pc:sldMk cId="3250273754" sldId="1516"/>
            <ac:spMk id="2" creationId="{9CB6FBF4-9F58-4E87-BE2F-746C74B43C80}"/>
          </ac:spMkLst>
        </pc:spChg>
        <pc:spChg chg="add del mod">
          <ac:chgData name="" userId="3b99287881d56c4f" providerId="LiveId" clId="{EE9765F0-A303-4F82-B4BD-FF30B56B37CB}" dt="2020-08-10T08:57:15.975" v="5136" actId="478"/>
          <ac:spMkLst>
            <pc:docMk/>
            <pc:sldMk cId="3250273754" sldId="1516"/>
            <ac:spMk id="3" creationId="{15B0D96B-DC0A-4FC7-A784-89500376C3C2}"/>
          </ac:spMkLst>
        </pc:spChg>
        <pc:spChg chg="add mod">
          <ac:chgData name="" userId="3b99287881d56c4f" providerId="LiveId" clId="{EE9765F0-A303-4F82-B4BD-FF30B56B37CB}" dt="2020-08-10T09:03:27.497" v="5356" actId="1076"/>
          <ac:spMkLst>
            <pc:docMk/>
            <pc:sldMk cId="3250273754" sldId="1516"/>
            <ac:spMk id="4" creationId="{B88813EA-72AE-4094-9DFA-2741055F926B}"/>
          </ac:spMkLst>
        </pc:spChg>
        <pc:spChg chg="mod">
          <ac:chgData name="" userId="3b99287881d56c4f" providerId="LiveId" clId="{EE9765F0-A303-4F82-B4BD-FF30B56B37CB}" dt="2020-08-10T08:54:04.096" v="5040" actId="20577"/>
          <ac:spMkLst>
            <pc:docMk/>
            <pc:sldMk cId="3250273754" sldId="1516"/>
            <ac:spMk id="5" creationId="{4492BDE8-8104-534D-83AC-DA1D725342AB}"/>
          </ac:spMkLst>
        </pc:spChg>
        <pc:spChg chg="add mod">
          <ac:chgData name="" userId="3b99287881d56c4f" providerId="LiveId" clId="{EE9765F0-A303-4F82-B4BD-FF30B56B37CB}" dt="2020-08-10T09:03:27.497" v="5356" actId="1076"/>
          <ac:spMkLst>
            <pc:docMk/>
            <pc:sldMk cId="3250273754" sldId="1516"/>
            <ac:spMk id="6" creationId="{CB72DD27-7F81-42CD-838F-B5B7FDF82628}"/>
          </ac:spMkLst>
        </pc:spChg>
        <pc:spChg chg="add mod">
          <ac:chgData name="" userId="3b99287881d56c4f" providerId="LiveId" clId="{EE9765F0-A303-4F82-B4BD-FF30B56B37CB}" dt="2020-08-10T09:03:27.497" v="5356" actId="1076"/>
          <ac:spMkLst>
            <pc:docMk/>
            <pc:sldMk cId="3250273754" sldId="1516"/>
            <ac:spMk id="7" creationId="{EA37E3E1-87DC-4590-809F-B851BEEA5222}"/>
          </ac:spMkLst>
        </pc:spChg>
        <pc:spChg chg="add mod">
          <ac:chgData name="" userId="3b99287881d56c4f" providerId="LiveId" clId="{EE9765F0-A303-4F82-B4BD-FF30B56B37CB}" dt="2020-08-10T09:03:27.497" v="5356" actId="1076"/>
          <ac:spMkLst>
            <pc:docMk/>
            <pc:sldMk cId="3250273754" sldId="1516"/>
            <ac:spMk id="8" creationId="{D679FD15-BC29-4E22-A21F-C3526A9B5955}"/>
          </ac:spMkLst>
        </pc:spChg>
        <pc:spChg chg="add mod">
          <ac:chgData name="" userId="3b99287881d56c4f" providerId="LiveId" clId="{EE9765F0-A303-4F82-B4BD-FF30B56B37CB}" dt="2020-08-10T09:03:27.497" v="5356" actId="1076"/>
          <ac:spMkLst>
            <pc:docMk/>
            <pc:sldMk cId="3250273754" sldId="1516"/>
            <ac:spMk id="9" creationId="{D16B61C3-D024-405A-A49D-494E06060FDC}"/>
          </ac:spMkLst>
        </pc:spChg>
        <pc:spChg chg="add mod">
          <ac:chgData name="" userId="3b99287881d56c4f" providerId="LiveId" clId="{EE9765F0-A303-4F82-B4BD-FF30B56B37CB}" dt="2020-08-10T16:15:37.206" v="8326" actId="207"/>
          <ac:spMkLst>
            <pc:docMk/>
            <pc:sldMk cId="3250273754" sldId="1516"/>
            <ac:spMk id="10" creationId="{E8ED2967-3284-46A2-8FC4-135C0F94B0ED}"/>
          </ac:spMkLst>
        </pc:spChg>
        <pc:spChg chg="add mod">
          <ac:chgData name="" userId="3b99287881d56c4f" providerId="LiveId" clId="{EE9765F0-A303-4F82-B4BD-FF30B56B37CB}" dt="2020-08-10T09:03:27.497" v="5356" actId="1076"/>
          <ac:spMkLst>
            <pc:docMk/>
            <pc:sldMk cId="3250273754" sldId="1516"/>
            <ac:spMk id="12" creationId="{49A5AC5E-BF18-4C7C-B676-3075AFB65886}"/>
          </ac:spMkLst>
        </pc:spChg>
        <pc:spChg chg="add mod">
          <ac:chgData name="" userId="3b99287881d56c4f" providerId="LiveId" clId="{EE9765F0-A303-4F82-B4BD-FF30B56B37CB}" dt="2020-08-10T09:03:27.497" v="5356" actId="1076"/>
          <ac:spMkLst>
            <pc:docMk/>
            <pc:sldMk cId="3250273754" sldId="1516"/>
            <ac:spMk id="13" creationId="{FBD7E4D0-27C8-4583-B11D-E1805A2CF167}"/>
          </ac:spMkLst>
        </pc:spChg>
        <pc:picChg chg="add del mod">
          <ac:chgData name="" userId="3b99287881d56c4f" providerId="LiveId" clId="{EE9765F0-A303-4F82-B4BD-FF30B56B37CB}" dt="2020-08-10T09:03:01.966" v="5354" actId="478"/>
          <ac:picMkLst>
            <pc:docMk/>
            <pc:sldMk cId="3250273754" sldId="1516"/>
            <ac:picMk id="7170" creationId="{259F0311-652F-4753-B496-42C649F115E3}"/>
          </ac:picMkLst>
        </pc:picChg>
      </pc:sldChg>
      <pc:sldChg chg="add">
        <pc:chgData name="" userId="3b99287881d56c4f" providerId="LiveId" clId="{EE9765F0-A303-4F82-B4BD-FF30B56B37CB}" dt="2020-08-06T02:54:25.779" v="10"/>
        <pc:sldMkLst>
          <pc:docMk/>
          <pc:sldMk cId="2040399839" sldId="1526"/>
        </pc:sldMkLst>
      </pc:sldChg>
      <pc:sldChg chg="add">
        <pc:chgData name="" userId="3b99287881d56c4f" providerId="LiveId" clId="{EE9765F0-A303-4F82-B4BD-FF30B56B37CB}" dt="2020-08-10T21:47:23.539" v="10843"/>
        <pc:sldMkLst>
          <pc:docMk/>
          <pc:sldMk cId="2569500528" sldId="1528"/>
        </pc:sldMkLst>
      </pc:sldChg>
      <pc:sldChg chg="addSp delSp modSp add">
        <pc:chgData name="" userId="3b99287881d56c4f" providerId="LiveId" clId="{EE9765F0-A303-4F82-B4BD-FF30B56B37CB}" dt="2020-08-11T04:22:42.997" v="13878" actId="208"/>
        <pc:sldMkLst>
          <pc:docMk/>
          <pc:sldMk cId="3817262245" sldId="1529"/>
        </pc:sldMkLst>
        <pc:spChg chg="add del mod">
          <ac:chgData name="" userId="3b99287881d56c4f" providerId="LiveId" clId="{EE9765F0-A303-4F82-B4BD-FF30B56B37CB}" dt="2020-08-11T03:39:37.676" v="13435" actId="478"/>
          <ac:spMkLst>
            <pc:docMk/>
            <pc:sldMk cId="3817262245" sldId="1529"/>
            <ac:spMk id="2" creationId="{B14A629F-2059-4BAD-8653-B0D38E0C0B37}"/>
          </ac:spMkLst>
        </pc:spChg>
        <pc:spChg chg="add del mod">
          <ac:chgData name="" userId="3b99287881d56c4f" providerId="LiveId" clId="{EE9765F0-A303-4F82-B4BD-FF30B56B37CB}" dt="2020-08-11T03:36:11.861" v="13388" actId="478"/>
          <ac:spMkLst>
            <pc:docMk/>
            <pc:sldMk cId="3817262245" sldId="1529"/>
            <ac:spMk id="3" creationId="{1A27FF2B-9DDA-4265-8523-4D692C698C8F}"/>
          </ac:spMkLst>
        </pc:spChg>
        <pc:spChg chg="add del mod">
          <ac:chgData name="" userId="3b99287881d56c4f" providerId="LiveId" clId="{EE9765F0-A303-4F82-B4BD-FF30B56B37CB}" dt="2020-08-11T03:30:51.853" v="13300" actId="478"/>
          <ac:spMkLst>
            <pc:docMk/>
            <pc:sldMk cId="3817262245" sldId="1529"/>
            <ac:spMk id="4" creationId="{3334C201-F077-4568-9A66-5C856C00AE63}"/>
          </ac:spMkLst>
        </pc:spChg>
        <pc:spChg chg="mod">
          <ac:chgData name="" userId="3b99287881d56c4f" providerId="LiveId" clId="{EE9765F0-A303-4F82-B4BD-FF30B56B37CB}" dt="2020-08-11T03:09:47.347" v="13234" actId="13926"/>
          <ac:spMkLst>
            <pc:docMk/>
            <pc:sldMk cId="3817262245" sldId="1529"/>
            <ac:spMk id="5" creationId="{5280082E-34F2-1043-959A-3048A6141738}"/>
          </ac:spMkLst>
        </pc:spChg>
        <pc:spChg chg="mod">
          <ac:chgData name="" userId="3b99287881d56c4f" providerId="LiveId" clId="{EE9765F0-A303-4F82-B4BD-FF30B56B37CB}" dt="2020-08-11T03:30:38.687" v="13296" actId="1076"/>
          <ac:spMkLst>
            <pc:docMk/>
            <pc:sldMk cId="3817262245" sldId="1529"/>
            <ac:spMk id="6" creationId="{84879018-D875-FD48-9799-822BFA157F3D}"/>
          </ac:spMkLst>
        </pc:spChg>
        <pc:spChg chg="mod">
          <ac:chgData name="" userId="3b99287881d56c4f" providerId="LiveId" clId="{EE9765F0-A303-4F82-B4BD-FF30B56B37CB}" dt="2020-08-11T03:30:38.687" v="13296" actId="1076"/>
          <ac:spMkLst>
            <pc:docMk/>
            <pc:sldMk cId="3817262245" sldId="1529"/>
            <ac:spMk id="7" creationId="{44FD18DF-9073-D946-8D3A-93358654A728}"/>
          </ac:spMkLst>
        </pc:spChg>
        <pc:spChg chg="mod">
          <ac:chgData name="" userId="3b99287881d56c4f" providerId="LiveId" clId="{EE9765F0-A303-4F82-B4BD-FF30B56B37CB}" dt="2020-08-11T03:30:38.687" v="13296" actId="1076"/>
          <ac:spMkLst>
            <pc:docMk/>
            <pc:sldMk cId="3817262245" sldId="1529"/>
            <ac:spMk id="8" creationId="{886637E0-7BC0-1443-80B7-5055679B6B23}"/>
          </ac:spMkLst>
        </pc:spChg>
        <pc:spChg chg="mod">
          <ac:chgData name="" userId="3b99287881d56c4f" providerId="LiveId" clId="{EE9765F0-A303-4F82-B4BD-FF30B56B37CB}" dt="2020-08-11T03:50:11.126" v="13537" actId="1076"/>
          <ac:spMkLst>
            <pc:docMk/>
            <pc:sldMk cId="3817262245" sldId="1529"/>
            <ac:spMk id="9" creationId="{06809714-0388-C447-848B-5A63AD39180B}"/>
          </ac:spMkLst>
        </pc:spChg>
        <pc:spChg chg="mod">
          <ac:chgData name="" userId="3b99287881d56c4f" providerId="LiveId" clId="{EE9765F0-A303-4F82-B4BD-FF30B56B37CB}" dt="2020-08-11T03:50:11.126" v="13537" actId="1076"/>
          <ac:spMkLst>
            <pc:docMk/>
            <pc:sldMk cId="3817262245" sldId="1529"/>
            <ac:spMk id="10" creationId="{03A9D518-A100-1A44-B8B3-E5C99233922C}"/>
          </ac:spMkLst>
        </pc:spChg>
        <pc:spChg chg="mod">
          <ac:chgData name="" userId="3b99287881d56c4f" providerId="LiveId" clId="{EE9765F0-A303-4F82-B4BD-FF30B56B37CB}" dt="2020-08-11T03:50:11.126" v="13537" actId="1076"/>
          <ac:spMkLst>
            <pc:docMk/>
            <pc:sldMk cId="3817262245" sldId="1529"/>
            <ac:spMk id="11" creationId="{A6ABC631-A993-4742-98DB-D99DEB57C411}"/>
          </ac:spMkLst>
        </pc:spChg>
        <pc:spChg chg="mod">
          <ac:chgData name="" userId="3b99287881d56c4f" providerId="LiveId" clId="{EE9765F0-A303-4F82-B4BD-FF30B56B37CB}" dt="2020-08-11T03:50:11.126" v="13537" actId="1076"/>
          <ac:spMkLst>
            <pc:docMk/>
            <pc:sldMk cId="3817262245" sldId="1529"/>
            <ac:spMk id="12" creationId="{B8C75B61-3CCC-8546-B7F3-FD808F82E622}"/>
          </ac:spMkLst>
        </pc:spChg>
        <pc:spChg chg="mod">
          <ac:chgData name="" userId="3b99287881d56c4f" providerId="LiveId" clId="{EE9765F0-A303-4F82-B4BD-FF30B56B37CB}" dt="2020-08-11T03:50:11.126" v="13537" actId="1076"/>
          <ac:spMkLst>
            <pc:docMk/>
            <pc:sldMk cId="3817262245" sldId="1529"/>
            <ac:spMk id="13" creationId="{B9AEE545-6B51-9F4C-A77F-8E991B49965E}"/>
          </ac:spMkLst>
        </pc:spChg>
        <pc:spChg chg="mod">
          <ac:chgData name="" userId="3b99287881d56c4f" providerId="LiveId" clId="{EE9765F0-A303-4F82-B4BD-FF30B56B37CB}" dt="2020-08-11T03:50:11.126" v="13537" actId="1076"/>
          <ac:spMkLst>
            <pc:docMk/>
            <pc:sldMk cId="3817262245" sldId="1529"/>
            <ac:spMk id="14" creationId="{C4B09B55-902F-AB47-A7D1-FAB21506BD65}"/>
          </ac:spMkLst>
        </pc:spChg>
        <pc:spChg chg="mod">
          <ac:chgData name="" userId="3b99287881d56c4f" providerId="LiveId" clId="{EE9765F0-A303-4F82-B4BD-FF30B56B37CB}" dt="2020-08-11T03:30:38.687" v="13296" actId="1076"/>
          <ac:spMkLst>
            <pc:docMk/>
            <pc:sldMk cId="3817262245" sldId="1529"/>
            <ac:spMk id="15" creationId="{993963F4-D424-8246-9931-66AF4642ACA2}"/>
          </ac:spMkLst>
        </pc:spChg>
        <pc:spChg chg="mod">
          <ac:chgData name="" userId="3b99287881d56c4f" providerId="LiveId" clId="{EE9765F0-A303-4F82-B4BD-FF30B56B37CB}" dt="2020-08-11T03:50:11.126" v="13537" actId="1076"/>
          <ac:spMkLst>
            <pc:docMk/>
            <pc:sldMk cId="3817262245" sldId="1529"/>
            <ac:spMk id="16" creationId="{B11E952A-1ACD-D44E-897C-2B79519A4062}"/>
          </ac:spMkLst>
        </pc:spChg>
        <pc:spChg chg="mod">
          <ac:chgData name="" userId="3b99287881d56c4f" providerId="LiveId" clId="{EE9765F0-A303-4F82-B4BD-FF30B56B37CB}" dt="2020-08-11T03:50:11.126" v="13537" actId="1076"/>
          <ac:spMkLst>
            <pc:docMk/>
            <pc:sldMk cId="3817262245" sldId="1529"/>
            <ac:spMk id="17" creationId="{018BD13C-85E5-D944-BEA3-DD06F4851598}"/>
          </ac:spMkLst>
        </pc:spChg>
        <pc:spChg chg="mod">
          <ac:chgData name="" userId="3b99287881d56c4f" providerId="LiveId" clId="{EE9765F0-A303-4F82-B4BD-FF30B56B37CB}" dt="2020-08-11T03:49:50.685" v="13534" actId="1076"/>
          <ac:spMkLst>
            <pc:docMk/>
            <pc:sldMk cId="3817262245" sldId="1529"/>
            <ac:spMk id="18" creationId="{F97FF808-0475-054E-8B80-E3C347E9312D}"/>
          </ac:spMkLst>
        </pc:spChg>
        <pc:spChg chg="mod">
          <ac:chgData name="" userId="3b99287881d56c4f" providerId="LiveId" clId="{EE9765F0-A303-4F82-B4BD-FF30B56B37CB}" dt="2020-08-11T03:49:23.425" v="13527" actId="1076"/>
          <ac:spMkLst>
            <pc:docMk/>
            <pc:sldMk cId="3817262245" sldId="1529"/>
            <ac:spMk id="19" creationId="{19092BE0-DE4A-624E-B901-87CD514A0341}"/>
          </ac:spMkLst>
        </pc:spChg>
        <pc:spChg chg="mod">
          <ac:chgData name="" userId="3b99287881d56c4f" providerId="LiveId" clId="{EE9765F0-A303-4F82-B4BD-FF30B56B37CB}" dt="2020-08-11T03:49:23.425" v="13527" actId="1076"/>
          <ac:spMkLst>
            <pc:docMk/>
            <pc:sldMk cId="3817262245" sldId="1529"/>
            <ac:spMk id="20" creationId="{A1E9DFA8-F25B-9641-86D3-467182A11846}"/>
          </ac:spMkLst>
        </pc:spChg>
        <pc:spChg chg="mod">
          <ac:chgData name="" userId="3b99287881d56c4f" providerId="LiveId" clId="{EE9765F0-A303-4F82-B4BD-FF30B56B37CB}" dt="2020-08-11T03:49:23.425" v="13527" actId="1076"/>
          <ac:spMkLst>
            <pc:docMk/>
            <pc:sldMk cId="3817262245" sldId="1529"/>
            <ac:spMk id="21" creationId="{8D57E02D-14B7-1F49-80F4-BCFF1F5A22E4}"/>
          </ac:spMkLst>
        </pc:spChg>
        <pc:spChg chg="mod">
          <ac:chgData name="" userId="3b99287881d56c4f" providerId="LiveId" clId="{EE9765F0-A303-4F82-B4BD-FF30B56B37CB}" dt="2020-08-11T03:49:23.425" v="13527" actId="1076"/>
          <ac:spMkLst>
            <pc:docMk/>
            <pc:sldMk cId="3817262245" sldId="1529"/>
            <ac:spMk id="22" creationId="{D1835F71-8530-2544-BE35-3CB9BFCF80B5}"/>
          </ac:spMkLst>
        </pc:spChg>
        <pc:spChg chg="mod">
          <ac:chgData name="" userId="3b99287881d56c4f" providerId="LiveId" clId="{EE9765F0-A303-4F82-B4BD-FF30B56B37CB}" dt="2020-08-11T03:50:11.126" v="13537" actId="1076"/>
          <ac:spMkLst>
            <pc:docMk/>
            <pc:sldMk cId="3817262245" sldId="1529"/>
            <ac:spMk id="23" creationId="{7ECDD784-9772-2940-8BCD-7545C2317994}"/>
          </ac:spMkLst>
        </pc:spChg>
        <pc:spChg chg="del">
          <ac:chgData name="" userId="3b99287881d56c4f" providerId="LiveId" clId="{EE9765F0-A303-4F82-B4BD-FF30B56B37CB}" dt="2020-08-11T03:28:40.316" v="13271" actId="478"/>
          <ac:spMkLst>
            <pc:docMk/>
            <pc:sldMk cId="3817262245" sldId="1529"/>
            <ac:spMk id="24" creationId="{7130B312-2E97-D14A-9CE9-C5BB40100DFF}"/>
          </ac:spMkLst>
        </pc:spChg>
        <pc:spChg chg="del mod">
          <ac:chgData name="" userId="3b99287881d56c4f" providerId="LiveId" clId="{EE9765F0-A303-4F82-B4BD-FF30B56B37CB}" dt="2020-08-11T03:28:44.537" v="13273" actId="478"/>
          <ac:spMkLst>
            <pc:docMk/>
            <pc:sldMk cId="3817262245" sldId="1529"/>
            <ac:spMk id="25" creationId="{2FFD793F-8DA3-5546-BC7D-464C1A3B4394}"/>
          </ac:spMkLst>
        </pc:spChg>
        <pc:spChg chg="del">
          <ac:chgData name="" userId="3b99287881d56c4f" providerId="LiveId" clId="{EE9765F0-A303-4F82-B4BD-FF30B56B37CB}" dt="2020-08-11T03:28:46.504" v="13274" actId="478"/>
          <ac:spMkLst>
            <pc:docMk/>
            <pc:sldMk cId="3817262245" sldId="1529"/>
            <ac:spMk id="26" creationId="{B7575031-BCFC-684C-94FF-A9C6387E2E44}"/>
          </ac:spMkLst>
        </pc:spChg>
        <pc:spChg chg="add del mod">
          <ac:chgData name="" userId="3b99287881d56c4f" providerId="LiveId" clId="{EE9765F0-A303-4F82-B4BD-FF30B56B37CB}" dt="2020-08-11T03:35:26.951" v="13382" actId="478"/>
          <ac:spMkLst>
            <pc:docMk/>
            <pc:sldMk cId="3817262245" sldId="1529"/>
            <ac:spMk id="36" creationId="{6BF1BEE7-1960-4F96-9BCA-9CB1F5EE89E2}"/>
          </ac:spMkLst>
        </pc:spChg>
        <pc:spChg chg="add mod">
          <ac:chgData name="" userId="3b99287881d56c4f" providerId="LiveId" clId="{EE9765F0-A303-4F82-B4BD-FF30B56B37CB}" dt="2020-08-11T03:56:33.412" v="13631" actId="1076"/>
          <ac:spMkLst>
            <pc:docMk/>
            <pc:sldMk cId="3817262245" sldId="1529"/>
            <ac:spMk id="37" creationId="{B1976334-69A8-4611-A74B-AF6C977F5CA4}"/>
          </ac:spMkLst>
        </pc:spChg>
        <pc:spChg chg="add del mod">
          <ac:chgData name="" userId="3b99287881d56c4f" providerId="LiveId" clId="{EE9765F0-A303-4F82-B4BD-FF30B56B37CB}" dt="2020-08-11T03:24:06.137" v="13259" actId="478"/>
          <ac:spMkLst>
            <pc:docMk/>
            <pc:sldMk cId="3817262245" sldId="1529"/>
            <ac:spMk id="44" creationId="{5120D17C-5F7D-4472-9A3C-412DD0442419}"/>
          </ac:spMkLst>
        </pc:spChg>
        <pc:spChg chg="mod">
          <ac:chgData name="" userId="3b99287881d56c4f" providerId="LiveId" clId="{EE9765F0-A303-4F82-B4BD-FF30B56B37CB}" dt="2020-08-11T03:50:11.126" v="13537" actId="1076"/>
          <ac:spMkLst>
            <pc:docMk/>
            <pc:sldMk cId="3817262245" sldId="1529"/>
            <ac:spMk id="48" creationId="{57F22A40-C02E-8042-BF73-FCF3B7C99B51}"/>
          </ac:spMkLst>
        </pc:spChg>
        <pc:spChg chg="add del mod">
          <ac:chgData name="" userId="3b99287881d56c4f" providerId="LiveId" clId="{EE9765F0-A303-4F82-B4BD-FF30B56B37CB}" dt="2020-08-11T03:24:06.137" v="13259" actId="478"/>
          <ac:spMkLst>
            <pc:docMk/>
            <pc:sldMk cId="3817262245" sldId="1529"/>
            <ac:spMk id="49" creationId="{1B6295C9-B287-4455-B61E-DFA752663F3E}"/>
          </ac:spMkLst>
        </pc:spChg>
        <pc:spChg chg="add del mod">
          <ac:chgData name="" userId="3b99287881d56c4f" providerId="LiveId" clId="{EE9765F0-A303-4F82-B4BD-FF30B56B37CB}" dt="2020-08-11T03:35:24.099" v="13381" actId="478"/>
          <ac:spMkLst>
            <pc:docMk/>
            <pc:sldMk cId="3817262245" sldId="1529"/>
            <ac:spMk id="50" creationId="{B978A6CA-A7DF-43AC-B93F-09C77BD8BD2D}"/>
          </ac:spMkLst>
        </pc:spChg>
        <pc:spChg chg="add mod">
          <ac:chgData name="" userId="3b99287881d56c4f" providerId="LiveId" clId="{EE9765F0-A303-4F82-B4BD-FF30B56B37CB}" dt="2020-08-11T03:49:32.733" v="13530" actId="1076"/>
          <ac:spMkLst>
            <pc:docMk/>
            <pc:sldMk cId="3817262245" sldId="1529"/>
            <ac:spMk id="52" creationId="{E8D51D01-CA4B-419C-A432-8DF28B0298BA}"/>
          </ac:spMkLst>
        </pc:spChg>
        <pc:spChg chg="add mod ord">
          <ac:chgData name="" userId="3b99287881d56c4f" providerId="LiveId" clId="{EE9765F0-A303-4F82-B4BD-FF30B56B37CB}" dt="2020-08-11T03:49:23.425" v="13527" actId="1076"/>
          <ac:spMkLst>
            <pc:docMk/>
            <pc:sldMk cId="3817262245" sldId="1529"/>
            <ac:spMk id="62" creationId="{2940E8E3-86E1-4522-AC49-27A4E728BDD6}"/>
          </ac:spMkLst>
        </pc:spChg>
        <pc:spChg chg="add mod">
          <ac:chgData name="" userId="3b99287881d56c4f" providerId="LiveId" clId="{EE9765F0-A303-4F82-B4BD-FF30B56B37CB}" dt="2020-08-11T03:56:29.196" v="13630" actId="1076"/>
          <ac:spMkLst>
            <pc:docMk/>
            <pc:sldMk cId="3817262245" sldId="1529"/>
            <ac:spMk id="63" creationId="{779F8707-9B73-4622-9A62-64365C9CCD91}"/>
          </ac:spMkLst>
        </pc:spChg>
        <pc:spChg chg="mod">
          <ac:chgData name="" userId="3b99287881d56c4f" providerId="LiveId" clId="{EE9765F0-A303-4F82-B4BD-FF30B56B37CB}" dt="2020-08-11T03:49:50.685" v="13534" actId="1076"/>
          <ac:spMkLst>
            <pc:docMk/>
            <pc:sldMk cId="3817262245" sldId="1529"/>
            <ac:spMk id="78" creationId="{A0B849D4-FCB9-3649-9166-FD0D998DECE2}"/>
          </ac:spMkLst>
        </pc:spChg>
        <pc:spChg chg="mod">
          <ac:chgData name="" userId="3b99287881d56c4f" providerId="LiveId" clId="{EE9765F0-A303-4F82-B4BD-FF30B56B37CB}" dt="2020-08-11T03:49:50.685" v="13534" actId="1076"/>
          <ac:spMkLst>
            <pc:docMk/>
            <pc:sldMk cId="3817262245" sldId="1529"/>
            <ac:spMk id="84" creationId="{077A2F38-6185-5D45-AEDF-7D38A12F85EF}"/>
          </ac:spMkLst>
        </pc:spChg>
        <pc:spChg chg="mod">
          <ac:chgData name="" userId="3b99287881d56c4f" providerId="LiveId" clId="{EE9765F0-A303-4F82-B4BD-FF30B56B37CB}" dt="2020-08-11T03:49:50.685" v="13534" actId="1076"/>
          <ac:spMkLst>
            <pc:docMk/>
            <pc:sldMk cId="3817262245" sldId="1529"/>
            <ac:spMk id="87" creationId="{F91957AA-D3D5-4541-8633-3FEEE0EF1393}"/>
          </ac:spMkLst>
        </pc:spChg>
        <pc:spChg chg="add mod">
          <ac:chgData name="" userId="3b99287881d56c4f" providerId="LiveId" clId="{EE9765F0-A303-4F82-B4BD-FF30B56B37CB}" dt="2020-08-11T03:49:50.685" v="13534" actId="1076"/>
          <ac:spMkLst>
            <pc:docMk/>
            <pc:sldMk cId="3817262245" sldId="1529"/>
            <ac:spMk id="98" creationId="{BE675476-5ABC-4E82-9115-4E67E066D9FB}"/>
          </ac:spMkLst>
        </pc:spChg>
        <pc:spChg chg="add mod">
          <ac:chgData name="" userId="3b99287881d56c4f" providerId="LiveId" clId="{EE9765F0-A303-4F82-B4BD-FF30B56B37CB}" dt="2020-08-11T03:49:50.685" v="13534" actId="1076"/>
          <ac:spMkLst>
            <pc:docMk/>
            <pc:sldMk cId="3817262245" sldId="1529"/>
            <ac:spMk id="99" creationId="{85CCD7E4-FF61-4F85-AD16-04980B2A5204}"/>
          </ac:spMkLst>
        </pc:spChg>
        <pc:spChg chg="add mod">
          <ac:chgData name="" userId="3b99287881d56c4f" providerId="LiveId" clId="{EE9765F0-A303-4F82-B4BD-FF30B56B37CB}" dt="2020-08-11T03:49:50.685" v="13534" actId="1076"/>
          <ac:spMkLst>
            <pc:docMk/>
            <pc:sldMk cId="3817262245" sldId="1529"/>
            <ac:spMk id="100" creationId="{2822989C-559E-4149-B6F9-D825C1803997}"/>
          </ac:spMkLst>
        </pc:spChg>
        <pc:spChg chg="add mod">
          <ac:chgData name="" userId="3b99287881d56c4f" providerId="LiveId" clId="{EE9765F0-A303-4F82-B4BD-FF30B56B37CB}" dt="2020-08-11T03:52:50.533" v="13576" actId="207"/>
          <ac:spMkLst>
            <pc:docMk/>
            <pc:sldMk cId="3817262245" sldId="1529"/>
            <ac:spMk id="101" creationId="{41FDC823-12BE-4CF5-8877-27FE22B1393C}"/>
          </ac:spMkLst>
        </pc:spChg>
        <pc:spChg chg="mod">
          <ac:chgData name="" userId="3b99287881d56c4f" providerId="LiveId" clId="{EE9765F0-A303-4F82-B4BD-FF30B56B37CB}" dt="2020-08-11T03:52:47.817" v="13575" actId="207"/>
          <ac:spMkLst>
            <pc:docMk/>
            <pc:sldMk cId="3817262245" sldId="1529"/>
            <ac:spMk id="133" creationId="{B623DA73-137E-4451-8F57-D1BF579C4422}"/>
          </ac:spMkLst>
        </pc:spChg>
        <pc:spChg chg="mod">
          <ac:chgData name="" userId="3b99287881d56c4f" providerId="LiveId" clId="{EE9765F0-A303-4F82-B4BD-FF30B56B37CB}" dt="2020-08-11T03:52:45.225" v="13574" actId="207"/>
          <ac:spMkLst>
            <pc:docMk/>
            <pc:sldMk cId="3817262245" sldId="1529"/>
            <ac:spMk id="136" creationId="{E227B18D-1FF0-4BDD-9699-B335BF5AD412}"/>
          </ac:spMkLst>
        </pc:spChg>
        <pc:spChg chg="add mod">
          <ac:chgData name="" userId="3b99287881d56c4f" providerId="LiveId" clId="{EE9765F0-A303-4F82-B4BD-FF30B56B37CB}" dt="2020-08-11T03:55:00.603" v="13594" actId="1076"/>
          <ac:spMkLst>
            <pc:docMk/>
            <pc:sldMk cId="3817262245" sldId="1529"/>
            <ac:spMk id="147" creationId="{5ADEE5A1-54C6-4978-8099-7E5764AB2BD8}"/>
          </ac:spMkLst>
        </pc:spChg>
        <pc:spChg chg="add mod">
          <ac:chgData name="" userId="3b99287881d56c4f" providerId="LiveId" clId="{EE9765F0-A303-4F82-B4BD-FF30B56B37CB}" dt="2020-08-11T03:55:04.507" v="13595" actId="1076"/>
          <ac:spMkLst>
            <pc:docMk/>
            <pc:sldMk cId="3817262245" sldId="1529"/>
            <ac:spMk id="148" creationId="{D28046A1-5515-469B-AC47-4F1ED82E9409}"/>
          </ac:spMkLst>
        </pc:spChg>
        <pc:spChg chg="add mod">
          <ac:chgData name="" userId="3b99287881d56c4f" providerId="LiveId" clId="{EE9765F0-A303-4F82-B4BD-FF30B56B37CB}" dt="2020-08-11T03:56:37.275" v="13632" actId="1076"/>
          <ac:spMkLst>
            <pc:docMk/>
            <pc:sldMk cId="3817262245" sldId="1529"/>
            <ac:spMk id="153" creationId="{71FB472A-24EC-4AD9-9ECE-731C03A7329F}"/>
          </ac:spMkLst>
        </pc:spChg>
        <pc:spChg chg="add mod">
          <ac:chgData name="" userId="3b99287881d56c4f" providerId="LiveId" clId="{EE9765F0-A303-4F82-B4BD-FF30B56B37CB}" dt="2020-08-11T04:22:42.997" v="13878" actId="208"/>
          <ac:spMkLst>
            <pc:docMk/>
            <pc:sldMk cId="3817262245" sldId="1529"/>
            <ac:spMk id="168" creationId="{BD9A3E12-C6F2-4BBD-933D-C76B4D61F6A2}"/>
          </ac:spMkLst>
        </pc:spChg>
        <pc:grpChg chg="add mod">
          <ac:chgData name="" userId="3b99287881d56c4f" providerId="LiveId" clId="{EE9765F0-A303-4F82-B4BD-FF30B56B37CB}" dt="2020-08-11T03:50:17.116" v="13538" actId="1076"/>
          <ac:grpSpMkLst>
            <pc:docMk/>
            <pc:sldMk cId="3817262245" sldId="1529"/>
            <ac:grpSpMk id="104" creationId="{16DF4F31-68C5-447C-8988-93FF93EA631B}"/>
          </ac:grpSpMkLst>
        </pc:grpChg>
        <pc:grpChg chg="add mod">
          <ac:chgData name="" userId="3b99287881d56c4f" providerId="LiveId" clId="{EE9765F0-A303-4F82-B4BD-FF30B56B37CB}" dt="2020-08-11T03:50:37.021" v="13541" actId="1076"/>
          <ac:grpSpMkLst>
            <pc:docMk/>
            <pc:sldMk cId="3817262245" sldId="1529"/>
            <ac:grpSpMk id="132" creationId="{A48C7689-0B00-4D0E-9C3C-4BEC29B5EB7A}"/>
          </ac:grpSpMkLst>
        </pc:grpChg>
        <pc:grpChg chg="add mod">
          <ac:chgData name="" userId="3b99287881d56c4f" providerId="LiveId" clId="{EE9765F0-A303-4F82-B4BD-FF30B56B37CB}" dt="2020-08-11T03:50:43.453" v="13544" actId="1076"/>
          <ac:grpSpMkLst>
            <pc:docMk/>
            <pc:sldMk cId="3817262245" sldId="1529"/>
            <ac:grpSpMk id="135" creationId="{EF9A20FC-9AA8-446D-A959-C685DD5FE864}"/>
          </ac:grpSpMkLst>
        </pc:grpChg>
        <pc:picChg chg="del mod ord">
          <ac:chgData name="" userId="3b99287881d56c4f" providerId="LiveId" clId="{EE9765F0-A303-4F82-B4BD-FF30B56B37CB}" dt="2020-08-11T03:48:59.906" v="13526" actId="478"/>
          <ac:picMkLst>
            <pc:docMk/>
            <pc:sldMk cId="3817262245" sldId="1529"/>
            <ac:picMk id="94" creationId="{C78A0C2D-E8F8-DE44-ABCA-E2F67EB0BA74}"/>
          </ac:picMkLst>
        </pc:picChg>
        <pc:picChg chg="add mod">
          <ac:chgData name="" userId="3b99287881d56c4f" providerId="LiveId" clId="{EE9765F0-A303-4F82-B4BD-FF30B56B37CB}" dt="2020-08-11T03:48:21.068" v="13520" actId="164"/>
          <ac:picMkLst>
            <pc:docMk/>
            <pc:sldMk cId="3817262245" sldId="1529"/>
            <ac:picMk id="103" creationId="{D73FD37E-24EF-42DA-A44A-95050845FDE2}"/>
          </ac:picMkLst>
        </pc:picChg>
        <pc:cxnChg chg="del mod">
          <ac:chgData name="" userId="3b99287881d56c4f" providerId="LiveId" clId="{EE9765F0-A303-4F82-B4BD-FF30B56B37CB}" dt="2020-08-11T03:29:28.751" v="13287" actId="478"/>
          <ac:cxnSpMkLst>
            <pc:docMk/>
            <pc:sldMk cId="3817262245" sldId="1529"/>
            <ac:cxnSpMk id="27" creationId="{09A37690-3C30-F64B-B90E-796ECF2F66C8}"/>
          </ac:cxnSpMkLst>
        </pc:cxnChg>
        <pc:cxnChg chg="del mod">
          <ac:chgData name="" userId="3b99287881d56c4f" providerId="LiveId" clId="{EE9765F0-A303-4F82-B4BD-FF30B56B37CB}" dt="2020-08-11T03:29:26.618" v="13286" actId="478"/>
          <ac:cxnSpMkLst>
            <pc:docMk/>
            <pc:sldMk cId="3817262245" sldId="1529"/>
            <ac:cxnSpMk id="28" creationId="{8FF999B8-E59D-204B-8E79-C9A672E5EFE9}"/>
          </ac:cxnSpMkLst>
        </pc:cxnChg>
        <pc:cxnChg chg="del mod">
          <ac:chgData name="" userId="3b99287881d56c4f" providerId="LiveId" clId="{EE9765F0-A303-4F82-B4BD-FF30B56B37CB}" dt="2020-08-11T03:29:23.903" v="13282" actId="478"/>
          <ac:cxnSpMkLst>
            <pc:docMk/>
            <pc:sldMk cId="3817262245" sldId="1529"/>
            <ac:cxnSpMk id="29" creationId="{F2FBB53E-177E-2D4E-B635-A2548ADDAA15}"/>
          </ac:cxnSpMkLst>
        </pc:cxnChg>
        <pc:cxnChg chg="del mod">
          <ac:chgData name="" userId="3b99287881d56c4f" providerId="LiveId" clId="{EE9765F0-A303-4F82-B4BD-FF30B56B37CB}" dt="2020-08-11T03:29:25.980" v="13285" actId="478"/>
          <ac:cxnSpMkLst>
            <pc:docMk/>
            <pc:sldMk cId="3817262245" sldId="1529"/>
            <ac:cxnSpMk id="30" creationId="{4591B5F4-3D00-E845-A07D-06308A1FF73D}"/>
          </ac:cxnSpMkLst>
        </pc:cxnChg>
        <pc:cxnChg chg="del mod">
          <ac:chgData name="" userId="3b99287881d56c4f" providerId="LiveId" clId="{EE9765F0-A303-4F82-B4BD-FF30B56B37CB}" dt="2020-08-11T03:29:29.429" v="13288" actId="478"/>
          <ac:cxnSpMkLst>
            <pc:docMk/>
            <pc:sldMk cId="3817262245" sldId="1529"/>
            <ac:cxnSpMk id="31" creationId="{C6B9A69B-158E-164E-8489-7820E1EAC87D}"/>
          </ac:cxnSpMkLst>
        </pc:cxnChg>
        <pc:cxnChg chg="del mod">
          <ac:chgData name="" userId="3b99287881d56c4f" providerId="LiveId" clId="{EE9765F0-A303-4F82-B4BD-FF30B56B37CB}" dt="2020-08-11T03:29:24.614" v="13283" actId="478"/>
          <ac:cxnSpMkLst>
            <pc:docMk/>
            <pc:sldMk cId="3817262245" sldId="1529"/>
            <ac:cxnSpMk id="32" creationId="{5FE49BA3-4383-1A43-A823-FF8E6D1A10D1}"/>
          </ac:cxnSpMkLst>
        </pc:cxnChg>
        <pc:cxnChg chg="del mod">
          <ac:chgData name="" userId="3b99287881d56c4f" providerId="LiveId" clId="{EE9765F0-A303-4F82-B4BD-FF30B56B37CB}" dt="2020-08-11T03:29:25.219" v="13284" actId="478"/>
          <ac:cxnSpMkLst>
            <pc:docMk/>
            <pc:sldMk cId="3817262245" sldId="1529"/>
            <ac:cxnSpMk id="33" creationId="{1F7C8EDF-3363-4340-AEC7-8CCC1A05C297}"/>
          </ac:cxnSpMkLst>
        </pc:cxnChg>
        <pc:cxnChg chg="del mod">
          <ac:chgData name="" userId="3b99287881d56c4f" providerId="LiveId" clId="{EE9765F0-A303-4F82-B4BD-FF30B56B37CB}" dt="2020-08-11T03:29:23.295" v="13281" actId="478"/>
          <ac:cxnSpMkLst>
            <pc:docMk/>
            <pc:sldMk cId="3817262245" sldId="1529"/>
            <ac:cxnSpMk id="34" creationId="{7394BF7A-359D-FE49-A254-F88D5CE93647}"/>
          </ac:cxnSpMkLst>
        </pc:cxnChg>
        <pc:cxnChg chg="del mod">
          <ac:chgData name="" userId="3b99287881d56c4f" providerId="LiveId" clId="{EE9765F0-A303-4F82-B4BD-FF30B56B37CB}" dt="2020-08-11T03:29:30.371" v="13289" actId="478"/>
          <ac:cxnSpMkLst>
            <pc:docMk/>
            <pc:sldMk cId="3817262245" sldId="1529"/>
            <ac:cxnSpMk id="35" creationId="{8141D2C8-1D38-F841-94A7-F1725CB999F5}"/>
          </ac:cxnSpMkLst>
        </pc:cxnChg>
        <pc:cxnChg chg="mod">
          <ac:chgData name="" userId="3b99287881d56c4f" providerId="LiveId" clId="{EE9765F0-A303-4F82-B4BD-FF30B56B37CB}" dt="2020-08-11T03:49:50.685" v="13534" actId="1076"/>
          <ac:cxnSpMkLst>
            <pc:docMk/>
            <pc:sldMk cId="3817262245" sldId="1529"/>
            <ac:cxnSpMk id="45" creationId="{1E61D2EA-0005-B74C-8716-E4CEA2BEDC7E}"/>
          </ac:cxnSpMkLst>
        </pc:cxnChg>
        <pc:cxnChg chg="mod">
          <ac:chgData name="" userId="3b99287881d56c4f" providerId="LiveId" clId="{EE9765F0-A303-4F82-B4BD-FF30B56B37CB}" dt="2020-08-11T03:49:50.685" v="13534" actId="1076"/>
          <ac:cxnSpMkLst>
            <pc:docMk/>
            <pc:sldMk cId="3817262245" sldId="1529"/>
            <ac:cxnSpMk id="46" creationId="{8EFF0C95-3228-424E-923C-632727380091}"/>
          </ac:cxnSpMkLst>
        </pc:cxnChg>
        <pc:cxnChg chg="mod">
          <ac:chgData name="" userId="3b99287881d56c4f" providerId="LiveId" clId="{EE9765F0-A303-4F82-B4BD-FF30B56B37CB}" dt="2020-08-11T03:49:50.685" v="13534" actId="1076"/>
          <ac:cxnSpMkLst>
            <pc:docMk/>
            <pc:sldMk cId="3817262245" sldId="1529"/>
            <ac:cxnSpMk id="47" creationId="{326E9C35-3F11-7346-8C54-E162776CE9FC}"/>
          </ac:cxnSpMkLst>
        </pc:cxnChg>
        <pc:cxnChg chg="mod">
          <ac:chgData name="" userId="3b99287881d56c4f" providerId="LiveId" clId="{EE9765F0-A303-4F82-B4BD-FF30B56B37CB}" dt="2020-08-11T03:50:11.126" v="13537" actId="1076"/>
          <ac:cxnSpMkLst>
            <pc:docMk/>
            <pc:sldMk cId="3817262245" sldId="1529"/>
            <ac:cxnSpMk id="67" creationId="{7A4F49DE-4A63-BA41-8B1A-E4229FCD2E76}"/>
          </ac:cxnSpMkLst>
        </pc:cxnChg>
        <pc:cxnChg chg="mod">
          <ac:chgData name="" userId="3b99287881d56c4f" providerId="LiveId" clId="{EE9765F0-A303-4F82-B4BD-FF30B56B37CB}" dt="2020-08-11T03:50:11.126" v="13537" actId="1076"/>
          <ac:cxnSpMkLst>
            <pc:docMk/>
            <pc:sldMk cId="3817262245" sldId="1529"/>
            <ac:cxnSpMk id="68" creationId="{17D3E6DD-C3C5-9842-9835-B2CF5970CD19}"/>
          </ac:cxnSpMkLst>
        </pc:cxnChg>
        <pc:cxnChg chg="mod">
          <ac:chgData name="" userId="3b99287881d56c4f" providerId="LiveId" clId="{EE9765F0-A303-4F82-B4BD-FF30B56B37CB}" dt="2020-08-11T03:50:11.126" v="13537" actId="1076"/>
          <ac:cxnSpMkLst>
            <pc:docMk/>
            <pc:sldMk cId="3817262245" sldId="1529"/>
            <ac:cxnSpMk id="69" creationId="{681CA007-7226-754B-B672-E044382B255F}"/>
          </ac:cxnSpMkLst>
        </pc:cxnChg>
        <pc:cxnChg chg="add mod">
          <ac:chgData name="" userId="3b99287881d56c4f" providerId="LiveId" clId="{EE9765F0-A303-4F82-B4BD-FF30B56B37CB}" dt="2020-08-11T03:56:29.196" v="13630" actId="1076"/>
          <ac:cxnSpMkLst>
            <pc:docMk/>
            <pc:sldMk cId="3817262245" sldId="1529"/>
            <ac:cxnSpMk id="70" creationId="{8DEB4FDD-1FC1-4520-9F05-ABFB963E21BB}"/>
          </ac:cxnSpMkLst>
        </pc:cxnChg>
        <pc:cxnChg chg="add mod">
          <ac:chgData name="" userId="3b99287881d56c4f" providerId="LiveId" clId="{EE9765F0-A303-4F82-B4BD-FF30B56B37CB}" dt="2020-08-11T03:56:29.196" v="13630" actId="1076"/>
          <ac:cxnSpMkLst>
            <pc:docMk/>
            <pc:sldMk cId="3817262245" sldId="1529"/>
            <ac:cxnSpMk id="73" creationId="{F72F11BD-857D-4A83-B7CA-1771E84B5DD3}"/>
          </ac:cxnSpMkLst>
        </pc:cxnChg>
        <pc:cxnChg chg="add mod">
          <ac:chgData name="" userId="3b99287881d56c4f" providerId="LiveId" clId="{EE9765F0-A303-4F82-B4BD-FF30B56B37CB}" dt="2020-08-11T03:56:29.196" v="13630" actId="1076"/>
          <ac:cxnSpMkLst>
            <pc:docMk/>
            <pc:sldMk cId="3817262245" sldId="1529"/>
            <ac:cxnSpMk id="76" creationId="{1E3DA978-D137-4AC2-B62C-F3F6D4A83992}"/>
          </ac:cxnSpMkLst>
        </pc:cxnChg>
        <pc:cxnChg chg="add mod">
          <ac:chgData name="" userId="3b99287881d56c4f" providerId="LiveId" clId="{EE9765F0-A303-4F82-B4BD-FF30B56B37CB}" dt="2020-08-11T03:56:29.196" v="13630" actId="1076"/>
          <ac:cxnSpMkLst>
            <pc:docMk/>
            <pc:sldMk cId="3817262245" sldId="1529"/>
            <ac:cxnSpMk id="91" creationId="{B97867E4-CF0D-4BD4-BC5A-419DE0F86878}"/>
          </ac:cxnSpMkLst>
        </pc:cxnChg>
        <pc:cxnChg chg="add mod">
          <ac:chgData name="" userId="3b99287881d56c4f" providerId="LiveId" clId="{EE9765F0-A303-4F82-B4BD-FF30B56B37CB}" dt="2020-08-11T03:55:15.172" v="13598" actId="14100"/>
          <ac:cxnSpMkLst>
            <pc:docMk/>
            <pc:sldMk cId="3817262245" sldId="1529"/>
            <ac:cxnSpMk id="138" creationId="{52DFD3DE-3574-4BA6-BDDA-53E1BF2C147E}"/>
          </ac:cxnSpMkLst>
        </pc:cxnChg>
        <pc:cxnChg chg="add mod">
          <ac:chgData name="" userId="3b99287881d56c4f" providerId="LiveId" clId="{EE9765F0-A303-4F82-B4BD-FF30B56B37CB}" dt="2020-08-11T03:55:06.900" v="13596" actId="14100"/>
          <ac:cxnSpMkLst>
            <pc:docMk/>
            <pc:sldMk cId="3817262245" sldId="1529"/>
            <ac:cxnSpMk id="141" creationId="{DD0818DA-EEA6-4A50-A3ED-03E22C19E7E9}"/>
          </ac:cxnSpMkLst>
        </pc:cxnChg>
        <pc:cxnChg chg="add mod">
          <ac:chgData name="" userId="3b99287881d56c4f" providerId="LiveId" clId="{EE9765F0-A303-4F82-B4BD-FF30B56B37CB}" dt="2020-08-11T03:55:08.908" v="13597" actId="14100"/>
          <ac:cxnSpMkLst>
            <pc:docMk/>
            <pc:sldMk cId="3817262245" sldId="1529"/>
            <ac:cxnSpMk id="144" creationId="{95BB47F1-958E-4DCC-B403-843444E67BE5}"/>
          </ac:cxnSpMkLst>
        </pc:cxnChg>
      </pc:sldChg>
      <pc:sldChg chg="addSp delSp modSp add modNotesTx">
        <pc:chgData name="" userId="3b99287881d56c4f" providerId="LiveId" clId="{EE9765F0-A303-4F82-B4BD-FF30B56B37CB}" dt="2020-08-11T02:37:51.537" v="13049" actId="20577"/>
        <pc:sldMkLst>
          <pc:docMk/>
          <pc:sldMk cId="2370164511" sldId="1530"/>
        </pc:sldMkLst>
        <pc:spChg chg="add mod">
          <ac:chgData name="" userId="3b99287881d56c4f" providerId="LiveId" clId="{EE9765F0-A303-4F82-B4BD-FF30B56B37CB}" dt="2020-08-10T12:58:47.695" v="7310" actId="20577"/>
          <ac:spMkLst>
            <pc:docMk/>
            <pc:sldMk cId="2370164511" sldId="1530"/>
            <ac:spMk id="2" creationId="{E8BB5B26-75B8-4D58-B6E1-F2A721553FCC}"/>
          </ac:spMkLst>
        </pc:spChg>
        <pc:spChg chg="add mod">
          <ac:chgData name="" userId="3b99287881d56c4f" providerId="LiveId" clId="{EE9765F0-A303-4F82-B4BD-FF30B56B37CB}" dt="2020-08-10T12:57:19.099" v="7306" actId="113"/>
          <ac:spMkLst>
            <pc:docMk/>
            <pc:sldMk cId="2370164511" sldId="1530"/>
            <ac:spMk id="3" creationId="{22C146B6-FDE7-47B7-A28F-AF113AB31038}"/>
          </ac:spMkLst>
        </pc:spChg>
        <pc:spChg chg="mod">
          <ac:chgData name="" userId="3b99287881d56c4f" providerId="LiveId" clId="{EE9765F0-A303-4F82-B4BD-FF30B56B37CB}" dt="2020-08-10T08:13:08.144" v="4950" actId="20577"/>
          <ac:spMkLst>
            <pc:docMk/>
            <pc:sldMk cId="2370164511" sldId="1530"/>
            <ac:spMk id="4" creationId="{BE933B71-2017-1947-BC08-BC666FF660A0}"/>
          </ac:spMkLst>
        </pc:spChg>
        <pc:spChg chg="add del mod">
          <ac:chgData name="" userId="3b99287881d56c4f" providerId="LiveId" clId="{EE9765F0-A303-4F82-B4BD-FF30B56B37CB}" dt="2020-08-10T12:55:08.569" v="7288"/>
          <ac:spMkLst>
            <pc:docMk/>
            <pc:sldMk cId="2370164511" sldId="1530"/>
            <ac:spMk id="5" creationId="{F602D715-C67C-4A54-865B-0E953FF683C9}"/>
          </ac:spMkLst>
        </pc:spChg>
        <pc:spChg chg="add mod">
          <ac:chgData name="" userId="3b99287881d56c4f" providerId="LiveId" clId="{EE9765F0-A303-4F82-B4BD-FF30B56B37CB}" dt="2020-08-10T13:16:42.962" v="7421" actId="20577"/>
          <ac:spMkLst>
            <pc:docMk/>
            <pc:sldMk cId="2370164511" sldId="1530"/>
            <ac:spMk id="6" creationId="{69FC6404-F179-4BF2-B815-265DAD6C363B}"/>
          </ac:spMkLst>
        </pc:spChg>
      </pc:sldChg>
      <pc:sldChg chg="addSp delSp modSp add modNotesTx">
        <pc:chgData name="" userId="3b99287881d56c4f" providerId="LiveId" clId="{EE9765F0-A303-4F82-B4BD-FF30B56B37CB}" dt="2020-08-10T16:55:39.383" v="8707" actId="1076"/>
        <pc:sldMkLst>
          <pc:docMk/>
          <pc:sldMk cId="3715924609" sldId="1531"/>
        </pc:sldMkLst>
        <pc:spChg chg="del mod">
          <ac:chgData name="" userId="3b99287881d56c4f" providerId="LiveId" clId="{EE9765F0-A303-4F82-B4BD-FF30B56B37CB}" dt="2020-08-10T02:07:41.629" v="3586" actId="478"/>
          <ac:spMkLst>
            <pc:docMk/>
            <pc:sldMk cId="3715924609" sldId="1531"/>
            <ac:spMk id="2" creationId="{20DD77B9-0BDA-41DD-985B-7A5D8BEC2F85}"/>
          </ac:spMkLst>
        </pc:spChg>
        <pc:spChg chg="add del mod">
          <ac:chgData name="" userId="3b99287881d56c4f" providerId="LiveId" clId="{EE9765F0-A303-4F82-B4BD-FF30B56B37CB}" dt="2020-08-10T16:54:52.970" v="8689" actId="478"/>
          <ac:spMkLst>
            <pc:docMk/>
            <pc:sldMk cId="3715924609" sldId="1531"/>
            <ac:spMk id="3" creationId="{E369E8F3-3A31-47B3-873D-81B3C1D30479}"/>
          </ac:spMkLst>
        </pc:spChg>
        <pc:spChg chg="mod">
          <ac:chgData name="" userId="3b99287881d56c4f" providerId="LiveId" clId="{EE9765F0-A303-4F82-B4BD-FF30B56B37CB}" dt="2020-08-10T01:51:37.829" v="3511" actId="20577"/>
          <ac:spMkLst>
            <pc:docMk/>
            <pc:sldMk cId="3715924609" sldId="1531"/>
            <ac:spMk id="4" creationId="{BE933B71-2017-1947-BC08-BC666FF660A0}"/>
          </ac:spMkLst>
        </pc:spChg>
        <pc:spChg chg="add mod">
          <ac:chgData name="" userId="3b99287881d56c4f" providerId="LiveId" clId="{EE9765F0-A303-4F82-B4BD-FF30B56B37CB}" dt="2020-08-10T16:55:21.374" v="8705" actId="1076"/>
          <ac:spMkLst>
            <pc:docMk/>
            <pc:sldMk cId="3715924609" sldId="1531"/>
            <ac:spMk id="7" creationId="{89A95892-72A3-4150-99D7-07D6703BCD2B}"/>
          </ac:spMkLst>
        </pc:spChg>
        <pc:spChg chg="add del mod">
          <ac:chgData name="" userId="3b99287881d56c4f" providerId="LiveId" clId="{EE9765F0-A303-4F82-B4BD-FF30B56B37CB}" dt="2020-08-10T16:55:13.399" v="8702" actId="478"/>
          <ac:spMkLst>
            <pc:docMk/>
            <pc:sldMk cId="3715924609" sldId="1531"/>
            <ac:spMk id="8" creationId="{24D6C933-C809-4555-B55C-93F627B3E744}"/>
          </ac:spMkLst>
        </pc:spChg>
        <pc:spChg chg="add mod">
          <ac:chgData name="" userId="3b99287881d56c4f" providerId="LiveId" clId="{EE9765F0-A303-4F82-B4BD-FF30B56B37CB}" dt="2020-08-10T16:55:39.383" v="8707" actId="1076"/>
          <ac:spMkLst>
            <pc:docMk/>
            <pc:sldMk cId="3715924609" sldId="1531"/>
            <ac:spMk id="9" creationId="{1CD45DF2-51D7-43EF-8B54-3A69E51EFD34}"/>
          </ac:spMkLst>
        </pc:spChg>
        <pc:spChg chg="add del mod">
          <ac:chgData name="" userId="3b99287881d56c4f" providerId="LiveId" clId="{EE9765F0-A303-4F82-B4BD-FF30B56B37CB}" dt="2020-08-10T16:49:12.117" v="8550" actId="478"/>
          <ac:spMkLst>
            <pc:docMk/>
            <pc:sldMk cId="3715924609" sldId="1531"/>
            <ac:spMk id="10" creationId="{E21589D9-3B57-4F63-AD14-B8405CC0BDCD}"/>
          </ac:spMkLst>
        </pc:spChg>
        <pc:spChg chg="add del mod">
          <ac:chgData name="" userId="3b99287881d56c4f" providerId="LiveId" clId="{EE9765F0-A303-4F82-B4BD-FF30B56B37CB}" dt="2020-08-10T16:50:17.581" v="8569"/>
          <ac:spMkLst>
            <pc:docMk/>
            <pc:sldMk cId="3715924609" sldId="1531"/>
            <ac:spMk id="11" creationId="{F262B545-B1FD-4D14-927E-4AEDB5DF0507}"/>
          </ac:spMkLst>
        </pc:spChg>
        <pc:spChg chg="add del mod">
          <ac:chgData name="" userId="3b99287881d56c4f" providerId="LiveId" clId="{EE9765F0-A303-4F82-B4BD-FF30B56B37CB}" dt="2020-08-10T16:54:07.271" v="8677" actId="478"/>
          <ac:spMkLst>
            <pc:docMk/>
            <pc:sldMk cId="3715924609" sldId="1531"/>
            <ac:spMk id="15" creationId="{B894FA56-064C-403E-833C-3EFD4C085C3C}"/>
          </ac:spMkLst>
        </pc:spChg>
        <pc:spChg chg="add mod">
          <ac:chgData name="" userId="3b99287881d56c4f" providerId="LiveId" clId="{EE9765F0-A303-4F82-B4BD-FF30B56B37CB}" dt="2020-08-10T16:55:39.383" v="8707" actId="1076"/>
          <ac:spMkLst>
            <pc:docMk/>
            <pc:sldMk cId="3715924609" sldId="1531"/>
            <ac:spMk id="22" creationId="{050B5F3F-5E5A-4ECD-BF34-FA9D45343E24}"/>
          </ac:spMkLst>
        </pc:spChg>
        <pc:spChg chg="add mod">
          <ac:chgData name="" userId="3b99287881d56c4f" providerId="LiveId" clId="{EE9765F0-A303-4F82-B4BD-FF30B56B37CB}" dt="2020-08-10T16:55:39.383" v="8707" actId="1076"/>
          <ac:spMkLst>
            <pc:docMk/>
            <pc:sldMk cId="3715924609" sldId="1531"/>
            <ac:spMk id="23" creationId="{DA65E5C7-3B57-47E4-B3C5-4828C2670BC8}"/>
          </ac:spMkLst>
        </pc:spChg>
        <pc:spChg chg="add mod">
          <ac:chgData name="" userId="3b99287881d56c4f" providerId="LiveId" clId="{EE9765F0-A303-4F82-B4BD-FF30B56B37CB}" dt="2020-08-10T16:55:39.383" v="8707" actId="1076"/>
          <ac:spMkLst>
            <pc:docMk/>
            <pc:sldMk cId="3715924609" sldId="1531"/>
            <ac:spMk id="24" creationId="{86E7E6BC-A24A-4718-BBA4-387031246373}"/>
          </ac:spMkLst>
        </pc:spChg>
        <pc:spChg chg="add mod">
          <ac:chgData name="" userId="3b99287881d56c4f" providerId="LiveId" clId="{EE9765F0-A303-4F82-B4BD-FF30B56B37CB}" dt="2020-08-10T16:55:39.383" v="8707" actId="1076"/>
          <ac:spMkLst>
            <pc:docMk/>
            <pc:sldMk cId="3715924609" sldId="1531"/>
            <ac:spMk id="25" creationId="{77CB7D57-7FB1-4EFF-A11B-526A399AFE62}"/>
          </ac:spMkLst>
        </pc:spChg>
        <pc:spChg chg="add mod">
          <ac:chgData name="" userId="3b99287881d56c4f" providerId="LiveId" clId="{EE9765F0-A303-4F82-B4BD-FF30B56B37CB}" dt="2020-08-10T16:55:39.383" v="8707" actId="1076"/>
          <ac:spMkLst>
            <pc:docMk/>
            <pc:sldMk cId="3715924609" sldId="1531"/>
            <ac:spMk id="26" creationId="{B5CF4340-02C6-418B-A530-236032E15555}"/>
          </ac:spMkLst>
        </pc:spChg>
        <pc:spChg chg="add mod">
          <ac:chgData name="" userId="3b99287881d56c4f" providerId="LiveId" clId="{EE9765F0-A303-4F82-B4BD-FF30B56B37CB}" dt="2020-08-10T16:55:39.383" v="8707" actId="1076"/>
          <ac:spMkLst>
            <pc:docMk/>
            <pc:sldMk cId="3715924609" sldId="1531"/>
            <ac:spMk id="27" creationId="{C174D664-82C8-480E-A9BE-CBFCB041FE3F}"/>
          </ac:spMkLst>
        </pc:spChg>
        <pc:graphicFrameChg chg="add mod modGraphic">
          <ac:chgData name="" userId="3b99287881d56c4f" providerId="LiveId" clId="{EE9765F0-A303-4F82-B4BD-FF30B56B37CB}" dt="2020-08-10T16:55:39.383" v="8707" actId="1076"/>
          <ac:graphicFrameMkLst>
            <pc:docMk/>
            <pc:sldMk cId="3715924609" sldId="1531"/>
            <ac:graphicFrameMk id="12" creationId="{E9C7F382-4955-4233-B03E-DA9697226A35}"/>
          </ac:graphicFrameMkLst>
        </pc:graphicFrameChg>
        <pc:graphicFrameChg chg="add mod modGraphic">
          <ac:chgData name="" userId="3b99287881d56c4f" providerId="LiveId" clId="{EE9765F0-A303-4F82-B4BD-FF30B56B37CB}" dt="2020-08-10T16:55:39.383" v="8707" actId="1076"/>
          <ac:graphicFrameMkLst>
            <pc:docMk/>
            <pc:sldMk cId="3715924609" sldId="1531"/>
            <ac:graphicFrameMk id="13" creationId="{4BC4712C-A9DD-4C86-BD28-FF8038D7C612}"/>
          </ac:graphicFrameMkLst>
        </pc:graphicFrameChg>
        <pc:picChg chg="add del mod">
          <ac:chgData name="" userId="3b99287881d56c4f" providerId="LiveId" clId="{EE9765F0-A303-4F82-B4BD-FF30B56B37CB}" dt="2020-08-10T16:54:28.546" v="8683" actId="478"/>
          <ac:picMkLst>
            <pc:docMk/>
            <pc:sldMk cId="3715924609" sldId="1531"/>
            <ac:picMk id="6" creationId="{3EEB886C-2A0D-4ABD-BE23-9127B64D9478}"/>
          </ac:picMkLst>
        </pc:picChg>
        <pc:cxnChg chg="add del mod">
          <ac:chgData name="" userId="3b99287881d56c4f" providerId="LiveId" clId="{EE9765F0-A303-4F82-B4BD-FF30B56B37CB}" dt="2020-08-10T16:54:04.409" v="8676" actId="478"/>
          <ac:cxnSpMkLst>
            <pc:docMk/>
            <pc:sldMk cId="3715924609" sldId="1531"/>
            <ac:cxnSpMk id="14" creationId="{4501D138-E3A5-4CED-8C42-2E5261354DB9}"/>
          </ac:cxnSpMkLst>
        </pc:cxnChg>
      </pc:sldChg>
      <pc:sldChg chg="add">
        <pc:chgData name="" userId="3b99287881d56c4f" providerId="LiveId" clId="{EE9765F0-A303-4F82-B4BD-FF30B56B37CB}" dt="2020-08-10T21:47:23.539" v="10843"/>
        <pc:sldMkLst>
          <pc:docMk/>
          <pc:sldMk cId="1109329559" sldId="1532"/>
        </pc:sldMkLst>
      </pc:sldChg>
      <pc:sldChg chg="modSp add ord">
        <pc:chgData name="" userId="3b99287881d56c4f" providerId="LiveId" clId="{EE9765F0-A303-4F82-B4BD-FF30B56B37CB}" dt="2020-08-11T04:07:41.384" v="13703"/>
        <pc:sldMkLst>
          <pc:docMk/>
          <pc:sldMk cId="1215424128" sldId="1533"/>
        </pc:sldMkLst>
        <pc:spChg chg="mod">
          <ac:chgData name="" userId="3b99287881d56c4f" providerId="LiveId" clId="{EE9765F0-A303-4F82-B4BD-FF30B56B37CB}" dt="2020-08-11T00:30:14.998" v="12327" actId="13926"/>
          <ac:spMkLst>
            <pc:docMk/>
            <pc:sldMk cId="1215424128" sldId="1533"/>
            <ac:spMk id="3" creationId="{B5A5B166-CE82-6543-87F8-A161C4527D53}"/>
          </ac:spMkLst>
        </pc:spChg>
      </pc:sldChg>
      <pc:sldChg chg="addSp modSp add ord modNotesTx">
        <pc:chgData name="" userId="3b99287881d56c4f" providerId="LiveId" clId="{EE9765F0-A303-4F82-B4BD-FF30B56B37CB}" dt="2020-08-10T20:38:13.994" v="10016"/>
        <pc:sldMkLst>
          <pc:docMk/>
          <pc:sldMk cId="2273375516" sldId="1534"/>
        </pc:sldMkLst>
        <pc:spChg chg="add mod">
          <ac:chgData name="" userId="3b99287881d56c4f" providerId="LiveId" clId="{EE9765F0-A303-4F82-B4BD-FF30B56B37CB}" dt="2020-08-10T20:32:53.477" v="9950" actId="1076"/>
          <ac:spMkLst>
            <pc:docMk/>
            <pc:sldMk cId="2273375516" sldId="1534"/>
            <ac:spMk id="2" creationId="{8F6B5D11-6786-41C4-A2EB-1639A185455A}"/>
          </ac:spMkLst>
        </pc:spChg>
        <pc:spChg chg="add mod">
          <ac:chgData name="" userId="3b99287881d56c4f" providerId="LiveId" clId="{EE9765F0-A303-4F82-B4BD-FF30B56B37CB}" dt="2020-08-10T20:36:24.605" v="9992" actId="1076"/>
          <ac:spMkLst>
            <pc:docMk/>
            <pc:sldMk cId="2273375516" sldId="1534"/>
            <ac:spMk id="3" creationId="{CC1A5BC8-D88F-4693-A5C9-82276221DC69}"/>
          </ac:spMkLst>
        </pc:spChg>
        <pc:spChg chg="mod">
          <ac:chgData name="" userId="3b99287881d56c4f" providerId="LiveId" clId="{EE9765F0-A303-4F82-B4BD-FF30B56B37CB}" dt="2020-08-10T20:36:47.710" v="9997" actId="20577"/>
          <ac:spMkLst>
            <pc:docMk/>
            <pc:sldMk cId="2273375516" sldId="1534"/>
            <ac:spMk id="8" creationId="{876B85C8-A1D5-1D4F-8524-33C9EC985B61}"/>
          </ac:spMkLst>
        </pc:spChg>
      </pc:sldChg>
      <pc:sldChg chg="addSp delSp modSp add">
        <pc:chgData name="" userId="3b99287881d56c4f" providerId="LiveId" clId="{EE9765F0-A303-4F82-B4BD-FF30B56B37CB}" dt="2020-08-11T04:01:59.302" v="13675" actId="6549"/>
        <pc:sldMkLst>
          <pc:docMk/>
          <pc:sldMk cId="2881663996" sldId="1535"/>
        </pc:sldMkLst>
        <pc:spChg chg="del">
          <ac:chgData name="" userId="3b99287881d56c4f" providerId="LiveId" clId="{EE9765F0-A303-4F82-B4BD-FF30B56B37CB}" dt="2020-08-06T12:27:52.127" v="1380" actId="478"/>
          <ac:spMkLst>
            <pc:docMk/>
            <pc:sldMk cId="2881663996" sldId="1535"/>
            <ac:spMk id="2" creationId="{41E4FF3C-4AB7-4EB9-A003-A7EC1C8CDE7C}"/>
          </ac:spMkLst>
        </pc:spChg>
        <pc:spChg chg="del">
          <ac:chgData name="" userId="3b99287881d56c4f" providerId="LiveId" clId="{EE9765F0-A303-4F82-B4BD-FF30B56B37CB}" dt="2020-08-06T12:27:52.455" v="1381" actId="478"/>
          <ac:spMkLst>
            <pc:docMk/>
            <pc:sldMk cId="2881663996" sldId="1535"/>
            <ac:spMk id="3" creationId="{FF3F59C4-E94C-4D0E-91DF-93904E142E6B}"/>
          </ac:spMkLst>
        </pc:spChg>
        <pc:spChg chg="mod">
          <ac:chgData name="" userId="3b99287881d56c4f" providerId="LiveId" clId="{EE9765F0-A303-4F82-B4BD-FF30B56B37CB}" dt="2020-08-06T12:31:32.130" v="1533" actId="1076"/>
          <ac:spMkLst>
            <pc:docMk/>
            <pc:sldMk cId="2881663996" sldId="1535"/>
            <ac:spMk id="4" creationId="{9745C64F-CADB-42E4-BB21-F7E10A4869E0}"/>
          </ac:spMkLst>
        </pc:spChg>
        <pc:spChg chg="del">
          <ac:chgData name="" userId="3b99287881d56c4f" providerId="LiveId" clId="{EE9765F0-A303-4F82-B4BD-FF30B56B37CB}" dt="2020-08-06T12:28:42.326" v="1426" actId="478"/>
          <ac:spMkLst>
            <pc:docMk/>
            <pc:sldMk cId="2881663996" sldId="1535"/>
            <ac:spMk id="5" creationId="{8BFCAA12-B2A3-4DE4-B805-8EEDE2934CA7}"/>
          </ac:spMkLst>
        </pc:spChg>
        <pc:spChg chg="add mod">
          <ac:chgData name="" userId="3b99287881d56c4f" providerId="LiveId" clId="{EE9765F0-A303-4F82-B4BD-FF30B56B37CB}" dt="2020-08-06T12:31:25.218" v="1530" actId="1076"/>
          <ac:spMkLst>
            <pc:docMk/>
            <pc:sldMk cId="2881663996" sldId="1535"/>
            <ac:spMk id="6" creationId="{F23F9042-7CD4-48AD-8BF0-F5E393A8274B}"/>
          </ac:spMkLst>
        </pc:spChg>
        <pc:spChg chg="del">
          <ac:chgData name="" userId="3b99287881d56c4f" providerId="LiveId" clId="{EE9765F0-A303-4F82-B4BD-FF30B56B37CB}" dt="2020-08-06T12:31:14.842" v="1524" actId="478"/>
          <ac:spMkLst>
            <pc:docMk/>
            <pc:sldMk cId="2881663996" sldId="1535"/>
            <ac:spMk id="7" creationId="{9ABF3170-EABE-4BD0-8074-C63ED9FBA30C}"/>
          </ac:spMkLst>
        </pc:spChg>
        <pc:spChg chg="mod">
          <ac:chgData name="" userId="3b99287881d56c4f" providerId="LiveId" clId="{EE9765F0-A303-4F82-B4BD-FF30B56B37CB}" dt="2020-08-06T12:45:42.282" v="1614" actId="20577"/>
          <ac:spMkLst>
            <pc:docMk/>
            <pc:sldMk cId="2881663996" sldId="1535"/>
            <ac:spMk id="8" creationId="{876B85C8-A1D5-1D4F-8524-33C9EC985B61}"/>
          </ac:spMkLst>
        </pc:spChg>
        <pc:spChg chg="add mod">
          <ac:chgData name="" userId="3b99287881d56c4f" providerId="LiveId" clId="{EE9765F0-A303-4F82-B4BD-FF30B56B37CB}" dt="2020-08-11T04:00:41.635" v="13645" actId="2711"/>
          <ac:spMkLst>
            <pc:docMk/>
            <pc:sldMk cId="2881663996" sldId="1535"/>
            <ac:spMk id="9" creationId="{4BB9180F-9337-47D0-B89F-AA21AE77AA1E}"/>
          </ac:spMkLst>
        </pc:spChg>
        <pc:spChg chg="del mod">
          <ac:chgData name="" userId="3b99287881d56c4f" providerId="LiveId" clId="{EE9765F0-A303-4F82-B4BD-FF30B56B37CB}" dt="2020-08-06T12:29:31.958" v="1455" actId="478"/>
          <ac:spMkLst>
            <pc:docMk/>
            <pc:sldMk cId="2881663996" sldId="1535"/>
            <ac:spMk id="10" creationId="{AC8A6B7B-CF8D-4F59-88F3-080BE46CC2E0}"/>
          </ac:spMkLst>
        </pc:spChg>
        <pc:spChg chg="del">
          <ac:chgData name="" userId="3b99287881d56c4f" providerId="LiveId" clId="{EE9765F0-A303-4F82-B4BD-FF30B56B37CB}" dt="2020-08-06T12:28:11.601" v="1402" actId="478"/>
          <ac:spMkLst>
            <pc:docMk/>
            <pc:sldMk cId="2881663996" sldId="1535"/>
            <ac:spMk id="11" creationId="{70984208-2378-46D0-A54C-226B7F20FDA8}"/>
          </ac:spMkLst>
        </pc:spChg>
        <pc:spChg chg="add mod">
          <ac:chgData name="" userId="3b99287881d56c4f" providerId="LiveId" clId="{EE9765F0-A303-4F82-B4BD-FF30B56B37CB}" dt="2020-08-11T04:01:46.956" v="13674" actId="1076"/>
          <ac:spMkLst>
            <pc:docMk/>
            <pc:sldMk cId="2881663996" sldId="1535"/>
            <ac:spMk id="12" creationId="{10178DC1-D0C5-4F12-87B8-7738193FC2B8}"/>
          </ac:spMkLst>
        </pc:spChg>
        <pc:spChg chg="mod ord">
          <ac:chgData name="" userId="3b99287881d56c4f" providerId="LiveId" clId="{EE9765F0-A303-4F82-B4BD-FF30B56B37CB}" dt="2020-08-06T12:31:29.674" v="1532" actId="14100"/>
          <ac:spMkLst>
            <pc:docMk/>
            <pc:sldMk cId="2881663996" sldId="1535"/>
            <ac:spMk id="13" creationId="{187675F9-A78F-4CCC-B1BA-0DCC35866136}"/>
          </ac:spMkLst>
        </pc:spChg>
        <pc:spChg chg="add mod">
          <ac:chgData name="" userId="3b99287881d56c4f" providerId="LiveId" clId="{EE9765F0-A303-4F82-B4BD-FF30B56B37CB}" dt="2020-08-11T04:00:11.092" v="13638" actId="1076"/>
          <ac:spMkLst>
            <pc:docMk/>
            <pc:sldMk cId="2881663996" sldId="1535"/>
            <ac:spMk id="14" creationId="{922AEF16-4306-4596-AD40-43CA0A49DF87}"/>
          </ac:spMkLst>
        </pc:spChg>
        <pc:spChg chg="del">
          <ac:chgData name="" userId="3b99287881d56c4f" providerId="LiveId" clId="{EE9765F0-A303-4F82-B4BD-FF30B56B37CB}" dt="2020-08-06T12:31:18.569" v="1527" actId="478"/>
          <ac:spMkLst>
            <pc:docMk/>
            <pc:sldMk cId="2881663996" sldId="1535"/>
            <ac:spMk id="15" creationId="{23F2CE64-214A-497D-BEE7-1D0232F7B5E5}"/>
          </ac:spMkLst>
        </pc:spChg>
        <pc:spChg chg="del mod">
          <ac:chgData name="" userId="3b99287881d56c4f" providerId="LiveId" clId="{EE9765F0-A303-4F82-B4BD-FF30B56B37CB}" dt="2020-08-06T12:32:11.185" v="1547" actId="478"/>
          <ac:spMkLst>
            <pc:docMk/>
            <pc:sldMk cId="2881663996" sldId="1535"/>
            <ac:spMk id="16" creationId="{50C5D11B-5925-4922-830A-4CA1D9ED4FD4}"/>
          </ac:spMkLst>
        </pc:spChg>
        <pc:spChg chg="add mod">
          <ac:chgData name="" userId="3b99287881d56c4f" providerId="LiveId" clId="{EE9765F0-A303-4F82-B4BD-FF30B56B37CB}" dt="2020-08-11T04:01:59.302" v="13675" actId="6549"/>
          <ac:spMkLst>
            <pc:docMk/>
            <pc:sldMk cId="2881663996" sldId="1535"/>
            <ac:spMk id="17" creationId="{3108BE60-BF43-4665-A24E-63D35025F680}"/>
          </ac:spMkLst>
        </pc:spChg>
        <pc:spChg chg="del">
          <ac:chgData name="" userId="3b99287881d56c4f" providerId="LiveId" clId="{EE9765F0-A303-4F82-B4BD-FF30B56B37CB}" dt="2020-08-06T12:31:16.252" v="1526" actId="478"/>
          <ac:spMkLst>
            <pc:docMk/>
            <pc:sldMk cId="2881663996" sldId="1535"/>
            <ac:spMk id="18" creationId="{2C9865E2-2D4D-46A7-88CB-D627E4F7F595}"/>
          </ac:spMkLst>
        </pc:spChg>
        <pc:spChg chg="mod">
          <ac:chgData name="" userId="3b99287881d56c4f" providerId="LiveId" clId="{EE9765F0-A303-4F82-B4BD-FF30B56B37CB}" dt="2020-08-06T12:31:48.755" v="1539" actId="14100"/>
          <ac:spMkLst>
            <pc:docMk/>
            <pc:sldMk cId="2881663996" sldId="1535"/>
            <ac:spMk id="19" creationId="{6AB6C372-8D1B-47CB-BA56-33B50094D3AA}"/>
          </ac:spMkLst>
        </pc:spChg>
        <pc:spChg chg="del">
          <ac:chgData name="" userId="3b99287881d56c4f" providerId="LiveId" clId="{EE9765F0-A303-4F82-B4BD-FF30B56B37CB}" dt="2020-08-06T12:31:12.338" v="1523" actId="478"/>
          <ac:spMkLst>
            <pc:docMk/>
            <pc:sldMk cId="2881663996" sldId="1535"/>
            <ac:spMk id="20" creationId="{FD6DCB05-FC52-4D22-8BC9-427669516EB2}"/>
          </ac:spMkLst>
        </pc:spChg>
        <pc:spChg chg="del">
          <ac:chgData name="" userId="3b99287881d56c4f" providerId="LiveId" clId="{EE9765F0-A303-4F82-B4BD-FF30B56B37CB}" dt="2020-08-06T12:31:15.747" v="1525" actId="478"/>
          <ac:spMkLst>
            <pc:docMk/>
            <pc:sldMk cId="2881663996" sldId="1535"/>
            <ac:spMk id="21" creationId="{AECA1FF6-9797-494B-9D06-E59D923C75C1}"/>
          </ac:spMkLst>
        </pc:spChg>
        <pc:spChg chg="del mod">
          <ac:chgData name="" userId="3b99287881d56c4f" providerId="LiveId" clId="{EE9765F0-A303-4F82-B4BD-FF30B56B37CB}" dt="2020-08-06T12:32:04.954" v="1544" actId="478"/>
          <ac:spMkLst>
            <pc:docMk/>
            <pc:sldMk cId="2881663996" sldId="1535"/>
            <ac:spMk id="22" creationId="{4BA70982-2497-4DAF-B983-E3A1292273C4}"/>
          </ac:spMkLst>
        </pc:spChg>
        <pc:spChg chg="del mod">
          <ac:chgData name="" userId="3b99287881d56c4f" providerId="LiveId" clId="{EE9765F0-A303-4F82-B4BD-FF30B56B37CB}" dt="2020-08-06T12:30:54.980" v="1515" actId="478"/>
          <ac:spMkLst>
            <pc:docMk/>
            <pc:sldMk cId="2881663996" sldId="1535"/>
            <ac:spMk id="23" creationId="{C33069C6-1BFE-4512-867D-1305D4D0B1C1}"/>
          </ac:spMkLst>
        </pc:spChg>
        <pc:spChg chg="add mod">
          <ac:chgData name="" userId="3b99287881d56c4f" providerId="LiveId" clId="{EE9765F0-A303-4F82-B4BD-FF30B56B37CB}" dt="2020-08-06T12:31:58.290" v="1542" actId="1076"/>
          <ac:spMkLst>
            <pc:docMk/>
            <pc:sldMk cId="2881663996" sldId="1535"/>
            <ac:spMk id="24" creationId="{2CDD7142-C028-4E00-8D9E-9003D3373F41}"/>
          </ac:spMkLst>
        </pc:spChg>
        <pc:spChg chg="del mod">
          <ac:chgData name="" userId="3b99287881d56c4f" providerId="LiveId" clId="{EE9765F0-A303-4F82-B4BD-FF30B56B37CB}" dt="2020-08-06T12:50:03.997" v="1647" actId="478"/>
          <ac:spMkLst>
            <pc:docMk/>
            <pc:sldMk cId="2881663996" sldId="1535"/>
            <ac:spMk id="25" creationId="{C27DF20D-0D0F-4016-B649-BD290F8B43B1}"/>
          </ac:spMkLst>
        </pc:spChg>
        <pc:spChg chg="del mod">
          <ac:chgData name="" userId="3b99287881d56c4f" providerId="LiveId" clId="{EE9765F0-A303-4F82-B4BD-FF30B56B37CB}" dt="2020-08-06T12:32:05.741" v="1545" actId="478"/>
          <ac:spMkLst>
            <pc:docMk/>
            <pc:sldMk cId="2881663996" sldId="1535"/>
            <ac:spMk id="26" creationId="{7171F9FB-01E4-4284-B6EA-AADDE465BE72}"/>
          </ac:spMkLst>
        </pc:spChg>
        <pc:spChg chg="del">
          <ac:chgData name="" userId="3b99287881d56c4f" providerId="LiveId" clId="{EE9765F0-A303-4F82-B4BD-FF30B56B37CB}" dt="2020-08-06T12:31:04.775" v="1520" actId="478"/>
          <ac:spMkLst>
            <pc:docMk/>
            <pc:sldMk cId="2881663996" sldId="1535"/>
            <ac:spMk id="27" creationId="{94E4165D-2D10-40E9-80FE-96F3497A5A20}"/>
          </ac:spMkLst>
        </pc:spChg>
        <pc:spChg chg="del mod">
          <ac:chgData name="" userId="3b99287881d56c4f" providerId="LiveId" clId="{EE9765F0-A303-4F82-B4BD-FF30B56B37CB}" dt="2020-08-06T12:30:58.314" v="1517" actId="478"/>
          <ac:spMkLst>
            <pc:docMk/>
            <pc:sldMk cId="2881663996" sldId="1535"/>
            <ac:spMk id="28" creationId="{1B38A1F7-92F5-4507-B825-48B9E5A19CBD}"/>
          </ac:spMkLst>
        </pc:spChg>
        <pc:spChg chg="add mod">
          <ac:chgData name="" userId="3b99287881d56c4f" providerId="LiveId" clId="{EE9765F0-A303-4F82-B4BD-FF30B56B37CB}" dt="2020-08-06T12:32:00.522" v="1543" actId="1076"/>
          <ac:spMkLst>
            <pc:docMk/>
            <pc:sldMk cId="2881663996" sldId="1535"/>
            <ac:spMk id="29" creationId="{FB4555CA-A53F-4D69-B59E-12AF0CCC6B23}"/>
          </ac:spMkLst>
        </pc:spChg>
        <pc:spChg chg="add mod">
          <ac:chgData name="" userId="3b99287881d56c4f" providerId="LiveId" clId="{EE9765F0-A303-4F82-B4BD-FF30B56B37CB}" dt="2020-08-06T12:32:18.226" v="1550" actId="1076"/>
          <ac:spMkLst>
            <pc:docMk/>
            <pc:sldMk cId="2881663996" sldId="1535"/>
            <ac:spMk id="30" creationId="{CDCE5867-CBE4-480D-B511-58B97FC85A5A}"/>
          </ac:spMkLst>
        </pc:spChg>
        <pc:spChg chg="add mod">
          <ac:chgData name="" userId="3b99287881d56c4f" providerId="LiveId" clId="{EE9765F0-A303-4F82-B4BD-FF30B56B37CB}" dt="2020-08-06T12:32:36.046" v="1558" actId="13822"/>
          <ac:spMkLst>
            <pc:docMk/>
            <pc:sldMk cId="2881663996" sldId="1535"/>
            <ac:spMk id="31" creationId="{DDADBB03-0E4A-4147-95DA-89B2CB09999D}"/>
          </ac:spMkLst>
        </pc:spChg>
        <pc:spChg chg="add mod">
          <ac:chgData name="" userId="3b99287881d56c4f" providerId="LiveId" clId="{EE9765F0-A303-4F82-B4BD-FF30B56B37CB}" dt="2020-08-06T12:32:34.390" v="1557" actId="13822"/>
          <ac:spMkLst>
            <pc:docMk/>
            <pc:sldMk cId="2881663996" sldId="1535"/>
            <ac:spMk id="32" creationId="{1603D594-B78D-4978-B406-A3DF2C5A04DC}"/>
          </ac:spMkLst>
        </pc:spChg>
        <pc:spChg chg="add mod">
          <ac:chgData name="" userId="3b99287881d56c4f" providerId="LiveId" clId="{EE9765F0-A303-4F82-B4BD-FF30B56B37CB}" dt="2020-08-11T04:00:47.618" v="13655"/>
          <ac:spMkLst>
            <pc:docMk/>
            <pc:sldMk cId="2881663996" sldId="1535"/>
            <ac:spMk id="33" creationId="{A2E4C0B7-4BE0-4188-A92D-CAFC235FB3CE}"/>
          </ac:spMkLst>
        </pc:spChg>
      </pc:sldChg>
      <pc:sldChg chg="delSp modSp add del">
        <pc:chgData name="" userId="3b99287881d56c4f" providerId="LiveId" clId="{EE9765F0-A303-4F82-B4BD-FF30B56B37CB}" dt="2020-08-11T04:03:37.444" v="13685" actId="2696"/>
        <pc:sldMkLst>
          <pc:docMk/>
          <pc:sldMk cId="2868157636" sldId="1536"/>
        </pc:sldMkLst>
        <pc:spChg chg="mod">
          <ac:chgData name="" userId="3b99287881d56c4f" providerId="LiveId" clId="{EE9765F0-A303-4F82-B4BD-FF30B56B37CB}" dt="2020-08-06T12:46:32.837" v="1619" actId="207"/>
          <ac:spMkLst>
            <pc:docMk/>
            <pc:sldMk cId="2868157636" sldId="1536"/>
            <ac:spMk id="9" creationId="{4BB9180F-9337-47D0-B89F-AA21AE77AA1E}"/>
          </ac:spMkLst>
        </pc:spChg>
        <pc:spChg chg="del">
          <ac:chgData name="" userId="3b99287881d56c4f" providerId="LiveId" clId="{EE9765F0-A303-4F82-B4BD-FF30B56B37CB}" dt="2020-08-06T12:50:01.748" v="1646" actId="478"/>
          <ac:spMkLst>
            <pc:docMk/>
            <pc:sldMk cId="2868157636" sldId="1536"/>
            <ac:spMk id="25" creationId="{C27DF20D-0D0F-4016-B649-BD290F8B43B1}"/>
          </ac:spMkLst>
        </pc:spChg>
        <pc:spChg chg="mod">
          <ac:chgData name="" userId="3b99287881d56c4f" providerId="LiveId" clId="{EE9765F0-A303-4F82-B4BD-FF30B56B37CB}" dt="2020-08-06T12:47:38.234" v="1624" actId="313"/>
          <ac:spMkLst>
            <pc:docMk/>
            <pc:sldMk cId="2868157636" sldId="1536"/>
            <ac:spMk id="33" creationId="{A2E4C0B7-4BE0-4188-A92D-CAFC235FB3CE}"/>
          </ac:spMkLst>
        </pc:spChg>
      </pc:sldChg>
      <pc:sldChg chg="delSp modSp add del">
        <pc:chgData name="" userId="3b99287881d56c4f" providerId="LiveId" clId="{EE9765F0-A303-4F82-B4BD-FF30B56B37CB}" dt="2020-08-11T04:04:17.191" v="13689" actId="2696"/>
        <pc:sldMkLst>
          <pc:docMk/>
          <pc:sldMk cId="4691853" sldId="1537"/>
        </pc:sldMkLst>
        <pc:spChg chg="mod">
          <ac:chgData name="" userId="3b99287881d56c4f" providerId="LiveId" clId="{EE9765F0-A303-4F82-B4BD-FF30B56B37CB}" dt="2020-08-06T12:49:56.684" v="1644" actId="207"/>
          <ac:spMkLst>
            <pc:docMk/>
            <pc:sldMk cId="4691853" sldId="1537"/>
            <ac:spMk id="9" creationId="{4BB9180F-9337-47D0-B89F-AA21AE77AA1E}"/>
          </ac:spMkLst>
        </pc:spChg>
        <pc:spChg chg="mod">
          <ac:chgData name="" userId="3b99287881d56c4f" providerId="LiveId" clId="{EE9765F0-A303-4F82-B4BD-FF30B56B37CB}" dt="2020-08-10T02:25:30.066" v="3634" actId="20577"/>
          <ac:spMkLst>
            <pc:docMk/>
            <pc:sldMk cId="4691853" sldId="1537"/>
            <ac:spMk id="19" creationId="{6AB6C372-8D1B-47CB-BA56-33B50094D3AA}"/>
          </ac:spMkLst>
        </pc:spChg>
        <pc:spChg chg="del">
          <ac:chgData name="" userId="3b99287881d56c4f" providerId="LiveId" clId="{EE9765F0-A303-4F82-B4BD-FF30B56B37CB}" dt="2020-08-06T12:50:00.123" v="1645" actId="478"/>
          <ac:spMkLst>
            <pc:docMk/>
            <pc:sldMk cId="4691853" sldId="1537"/>
            <ac:spMk id="25" creationId="{C27DF20D-0D0F-4016-B649-BD290F8B43B1}"/>
          </ac:spMkLst>
        </pc:spChg>
        <pc:spChg chg="mod">
          <ac:chgData name="" userId="3b99287881d56c4f" providerId="LiveId" clId="{EE9765F0-A303-4F82-B4BD-FF30B56B37CB}" dt="2020-08-06T12:49:38.012" v="1642" actId="207"/>
          <ac:spMkLst>
            <pc:docMk/>
            <pc:sldMk cId="4691853" sldId="1537"/>
            <ac:spMk id="33" creationId="{A2E4C0B7-4BE0-4188-A92D-CAFC235FB3CE}"/>
          </ac:spMkLst>
        </pc:spChg>
      </pc:sldChg>
      <pc:sldChg chg="addSp delSp modSp add del modNotesTx">
        <pc:chgData name="" userId="3b99287881d56c4f" providerId="LiveId" clId="{EE9765F0-A303-4F82-B4BD-FF30B56B37CB}" dt="2020-08-11T04:04:53.100" v="13695" actId="2696"/>
        <pc:sldMkLst>
          <pc:docMk/>
          <pc:sldMk cId="3160653842" sldId="1538"/>
        </pc:sldMkLst>
        <pc:spChg chg="add mod">
          <ac:chgData name="" userId="3b99287881d56c4f" providerId="LiveId" clId="{EE9765F0-A303-4F82-B4BD-FF30B56B37CB}" dt="2020-08-11T00:31:57.101" v="12331" actId="1076"/>
          <ac:spMkLst>
            <pc:docMk/>
            <pc:sldMk cId="3160653842" sldId="1538"/>
            <ac:spMk id="2" creationId="{1E9EB001-D3C0-417E-B020-1BAE3BF27858}"/>
          </ac:spMkLst>
        </pc:spChg>
        <pc:spChg chg="add mod">
          <ac:chgData name="" userId="3b99287881d56c4f" providerId="LiveId" clId="{EE9765F0-A303-4F82-B4BD-FF30B56B37CB}" dt="2020-08-11T00:31:59.061" v="12332" actId="1076"/>
          <ac:spMkLst>
            <pc:docMk/>
            <pc:sldMk cId="3160653842" sldId="1538"/>
            <ac:spMk id="3" creationId="{41C66D41-B1BF-41C7-B22A-ED585076BF1B}"/>
          </ac:spMkLst>
        </pc:spChg>
        <pc:spChg chg="del">
          <ac:chgData name="" userId="3b99287881d56c4f" providerId="LiveId" clId="{EE9765F0-A303-4F82-B4BD-FF30B56B37CB}" dt="2020-08-06T12:50:36.119" v="1650" actId="478"/>
          <ac:spMkLst>
            <pc:docMk/>
            <pc:sldMk cId="3160653842" sldId="1538"/>
            <ac:spMk id="4" creationId="{9745C64F-CADB-42E4-BB21-F7E10A4869E0}"/>
          </ac:spMkLst>
        </pc:spChg>
        <pc:spChg chg="del mod">
          <ac:chgData name="" userId="3b99287881d56c4f" providerId="LiveId" clId="{EE9765F0-A303-4F82-B4BD-FF30B56B37CB}" dt="2020-08-11T00:33:52.036" v="12344" actId="478"/>
          <ac:spMkLst>
            <pc:docMk/>
            <pc:sldMk cId="3160653842" sldId="1538"/>
            <ac:spMk id="4" creationId="{A3E50CB7-A579-F146-8A0C-812218221C3D}"/>
          </ac:spMkLst>
        </pc:spChg>
        <pc:spChg chg="add mod">
          <ac:chgData name="" userId="3b99287881d56c4f" providerId="LiveId" clId="{EE9765F0-A303-4F82-B4BD-FF30B56B37CB}" dt="2020-08-11T00:34:04.380" v="12347" actId="1076"/>
          <ac:spMkLst>
            <pc:docMk/>
            <pc:sldMk cId="3160653842" sldId="1538"/>
            <ac:spMk id="6" creationId="{6BB5C192-B483-40C1-983F-899C7AA39373}"/>
          </ac:spMkLst>
        </pc:spChg>
        <pc:spChg chg="del">
          <ac:chgData name="" userId="3b99287881d56c4f" providerId="LiveId" clId="{EE9765F0-A303-4F82-B4BD-FF30B56B37CB}" dt="2020-08-06T12:50:36.119" v="1650" actId="478"/>
          <ac:spMkLst>
            <pc:docMk/>
            <pc:sldMk cId="3160653842" sldId="1538"/>
            <ac:spMk id="6" creationId="{F23F9042-7CD4-48AD-8BF0-F5E393A8274B}"/>
          </ac:spMkLst>
        </pc:spChg>
        <pc:spChg chg="mod">
          <ac:chgData name="" userId="3b99287881d56c4f" providerId="LiveId" clId="{EE9765F0-A303-4F82-B4BD-FF30B56B37CB}" dt="2020-08-11T00:29:18.269" v="12324" actId="13926"/>
          <ac:spMkLst>
            <pc:docMk/>
            <pc:sldMk cId="3160653842" sldId="1538"/>
            <ac:spMk id="8" creationId="{876B85C8-A1D5-1D4F-8524-33C9EC985B61}"/>
          </ac:spMkLst>
        </pc:spChg>
        <pc:spChg chg="del">
          <ac:chgData name="" userId="3b99287881d56c4f" providerId="LiveId" clId="{EE9765F0-A303-4F82-B4BD-FF30B56B37CB}" dt="2020-08-06T12:50:36.119" v="1650" actId="478"/>
          <ac:spMkLst>
            <pc:docMk/>
            <pc:sldMk cId="3160653842" sldId="1538"/>
            <ac:spMk id="9" creationId="{4BB9180F-9337-47D0-B89F-AA21AE77AA1E}"/>
          </ac:spMkLst>
        </pc:spChg>
        <pc:spChg chg="del">
          <ac:chgData name="" userId="3b99287881d56c4f" providerId="LiveId" clId="{EE9765F0-A303-4F82-B4BD-FF30B56B37CB}" dt="2020-08-06T12:50:36.119" v="1650" actId="478"/>
          <ac:spMkLst>
            <pc:docMk/>
            <pc:sldMk cId="3160653842" sldId="1538"/>
            <ac:spMk id="12" creationId="{10178DC1-D0C5-4F12-87B8-7738193FC2B8}"/>
          </ac:spMkLst>
        </pc:spChg>
        <pc:spChg chg="del">
          <ac:chgData name="" userId="3b99287881d56c4f" providerId="LiveId" clId="{EE9765F0-A303-4F82-B4BD-FF30B56B37CB}" dt="2020-08-06T12:50:36.119" v="1650" actId="478"/>
          <ac:spMkLst>
            <pc:docMk/>
            <pc:sldMk cId="3160653842" sldId="1538"/>
            <ac:spMk id="13" creationId="{187675F9-A78F-4CCC-B1BA-0DCC35866136}"/>
          </ac:spMkLst>
        </pc:spChg>
        <pc:spChg chg="del">
          <ac:chgData name="" userId="3b99287881d56c4f" providerId="LiveId" clId="{EE9765F0-A303-4F82-B4BD-FF30B56B37CB}" dt="2020-08-06T12:50:36.119" v="1650" actId="478"/>
          <ac:spMkLst>
            <pc:docMk/>
            <pc:sldMk cId="3160653842" sldId="1538"/>
            <ac:spMk id="14" creationId="{922AEF16-4306-4596-AD40-43CA0A49DF87}"/>
          </ac:spMkLst>
        </pc:spChg>
        <pc:spChg chg="del">
          <ac:chgData name="" userId="3b99287881d56c4f" providerId="LiveId" clId="{EE9765F0-A303-4F82-B4BD-FF30B56B37CB}" dt="2020-08-06T12:50:36.119" v="1650" actId="478"/>
          <ac:spMkLst>
            <pc:docMk/>
            <pc:sldMk cId="3160653842" sldId="1538"/>
            <ac:spMk id="17" creationId="{3108BE60-BF43-4665-A24E-63D35025F680}"/>
          </ac:spMkLst>
        </pc:spChg>
        <pc:spChg chg="del">
          <ac:chgData name="" userId="3b99287881d56c4f" providerId="LiveId" clId="{EE9765F0-A303-4F82-B4BD-FF30B56B37CB}" dt="2020-08-06T12:50:36.119" v="1650" actId="478"/>
          <ac:spMkLst>
            <pc:docMk/>
            <pc:sldMk cId="3160653842" sldId="1538"/>
            <ac:spMk id="19" creationId="{6AB6C372-8D1B-47CB-BA56-33B50094D3AA}"/>
          </ac:spMkLst>
        </pc:spChg>
        <pc:spChg chg="del">
          <ac:chgData name="" userId="3b99287881d56c4f" providerId="LiveId" clId="{EE9765F0-A303-4F82-B4BD-FF30B56B37CB}" dt="2020-08-06T12:50:36.119" v="1650" actId="478"/>
          <ac:spMkLst>
            <pc:docMk/>
            <pc:sldMk cId="3160653842" sldId="1538"/>
            <ac:spMk id="24" creationId="{2CDD7142-C028-4E00-8D9E-9003D3373F41}"/>
          </ac:spMkLst>
        </pc:spChg>
        <pc:spChg chg="del">
          <ac:chgData name="" userId="3b99287881d56c4f" providerId="LiveId" clId="{EE9765F0-A303-4F82-B4BD-FF30B56B37CB}" dt="2020-08-06T12:50:36.119" v="1650" actId="478"/>
          <ac:spMkLst>
            <pc:docMk/>
            <pc:sldMk cId="3160653842" sldId="1538"/>
            <ac:spMk id="29" creationId="{FB4555CA-A53F-4D69-B59E-12AF0CCC6B23}"/>
          </ac:spMkLst>
        </pc:spChg>
        <pc:spChg chg="del">
          <ac:chgData name="" userId="3b99287881d56c4f" providerId="LiveId" clId="{EE9765F0-A303-4F82-B4BD-FF30B56B37CB}" dt="2020-08-06T12:50:36.119" v="1650" actId="478"/>
          <ac:spMkLst>
            <pc:docMk/>
            <pc:sldMk cId="3160653842" sldId="1538"/>
            <ac:spMk id="30" creationId="{CDCE5867-CBE4-480D-B511-58B97FC85A5A}"/>
          </ac:spMkLst>
        </pc:spChg>
        <pc:spChg chg="del">
          <ac:chgData name="" userId="3b99287881d56c4f" providerId="LiveId" clId="{EE9765F0-A303-4F82-B4BD-FF30B56B37CB}" dt="2020-08-06T12:50:36.119" v="1650" actId="478"/>
          <ac:spMkLst>
            <pc:docMk/>
            <pc:sldMk cId="3160653842" sldId="1538"/>
            <ac:spMk id="31" creationId="{DDADBB03-0E4A-4147-95DA-89B2CB09999D}"/>
          </ac:spMkLst>
        </pc:spChg>
        <pc:spChg chg="del">
          <ac:chgData name="" userId="3b99287881d56c4f" providerId="LiveId" clId="{EE9765F0-A303-4F82-B4BD-FF30B56B37CB}" dt="2020-08-06T12:50:36.119" v="1650" actId="478"/>
          <ac:spMkLst>
            <pc:docMk/>
            <pc:sldMk cId="3160653842" sldId="1538"/>
            <ac:spMk id="32" creationId="{1603D594-B78D-4978-B406-A3DF2C5A04DC}"/>
          </ac:spMkLst>
        </pc:spChg>
        <pc:spChg chg="del">
          <ac:chgData name="" userId="3b99287881d56c4f" providerId="LiveId" clId="{EE9765F0-A303-4F82-B4BD-FF30B56B37CB}" dt="2020-08-06T12:50:36.119" v="1650" actId="478"/>
          <ac:spMkLst>
            <pc:docMk/>
            <pc:sldMk cId="3160653842" sldId="1538"/>
            <ac:spMk id="33" creationId="{A2E4C0B7-4BE0-4188-A92D-CAFC235FB3CE}"/>
          </ac:spMkLst>
        </pc:spChg>
      </pc:sldChg>
      <pc:sldChg chg="add">
        <pc:chgData name="" userId="3b99287881d56c4f" providerId="LiveId" clId="{EE9765F0-A303-4F82-B4BD-FF30B56B37CB}" dt="2020-08-11T04:04:56.268" v="13696"/>
        <pc:sldMkLst>
          <pc:docMk/>
          <pc:sldMk cId="3807835159" sldId="1538"/>
        </pc:sldMkLst>
      </pc:sldChg>
      <pc:sldChg chg="addSp delSp modSp add">
        <pc:chgData name="" userId="3b99287881d56c4f" providerId="LiveId" clId="{EE9765F0-A303-4F82-B4BD-FF30B56B37CB}" dt="2020-08-10T12:35:53.041" v="7160" actId="1076"/>
        <pc:sldMkLst>
          <pc:docMk/>
          <pc:sldMk cId="3987040987" sldId="1539"/>
        </pc:sldMkLst>
        <pc:spChg chg="add del mod">
          <ac:chgData name="" userId="3b99287881d56c4f" providerId="LiveId" clId="{EE9765F0-A303-4F82-B4BD-FF30B56B37CB}" dt="2020-08-10T12:34:19.771" v="7105"/>
          <ac:spMkLst>
            <pc:docMk/>
            <pc:sldMk cId="3987040987" sldId="1539"/>
            <ac:spMk id="2" creationId="{7201BA49-7238-4836-890E-A51D5FAC3BB7}"/>
          </ac:spMkLst>
        </pc:spChg>
        <pc:spChg chg="del">
          <ac:chgData name="" userId="3b99287881d56c4f" providerId="LiveId" clId="{EE9765F0-A303-4F82-B4BD-FF30B56B37CB}" dt="2020-08-06T12:52:42.644" v="1656" actId="478"/>
          <ac:spMkLst>
            <pc:docMk/>
            <pc:sldMk cId="3987040987" sldId="1539"/>
            <ac:spMk id="3" creationId="{5C0876B5-9748-714B-B8F9-2219E5A904E6}"/>
          </ac:spMkLst>
        </pc:spChg>
        <pc:spChg chg="mod">
          <ac:chgData name="" userId="3b99287881d56c4f" providerId="LiveId" clId="{EE9765F0-A303-4F82-B4BD-FF30B56B37CB}" dt="2020-08-10T07:28:30.534" v="4869"/>
          <ac:spMkLst>
            <pc:docMk/>
            <pc:sldMk cId="3987040987" sldId="1539"/>
            <ac:spMk id="4" creationId="{BE933B71-2017-1947-BC08-BC666FF660A0}"/>
          </ac:spMkLst>
        </pc:spChg>
        <pc:spChg chg="del">
          <ac:chgData name="" userId="3b99287881d56c4f" providerId="LiveId" clId="{EE9765F0-A303-4F82-B4BD-FF30B56B37CB}" dt="2020-08-06T12:52:42.644" v="1656" actId="478"/>
          <ac:spMkLst>
            <pc:docMk/>
            <pc:sldMk cId="3987040987" sldId="1539"/>
            <ac:spMk id="5" creationId="{3E02483C-8536-3646-9722-D4C0B67AD41A}"/>
          </ac:spMkLst>
        </pc:spChg>
        <pc:spChg chg="del">
          <ac:chgData name="" userId="3b99287881d56c4f" providerId="LiveId" clId="{EE9765F0-A303-4F82-B4BD-FF30B56B37CB}" dt="2020-08-10T12:30:29.861" v="7046" actId="478"/>
          <ac:spMkLst>
            <pc:docMk/>
            <pc:sldMk cId="3987040987" sldId="1539"/>
            <ac:spMk id="6" creationId="{A378C9A3-93D5-4949-A425-C9899C460743}"/>
          </ac:spMkLst>
        </pc:spChg>
        <pc:spChg chg="del">
          <ac:chgData name="" userId="3b99287881d56c4f" providerId="LiveId" clId="{EE9765F0-A303-4F82-B4BD-FF30B56B37CB}" dt="2020-08-06T12:52:42.644" v="1656" actId="478"/>
          <ac:spMkLst>
            <pc:docMk/>
            <pc:sldMk cId="3987040987" sldId="1539"/>
            <ac:spMk id="7" creationId="{2DF93009-1F40-A94F-88B7-34C7ECE2F7D1}"/>
          </ac:spMkLst>
        </pc:spChg>
        <pc:spChg chg="del">
          <ac:chgData name="" userId="3b99287881d56c4f" providerId="LiveId" clId="{EE9765F0-A303-4F82-B4BD-FF30B56B37CB}" dt="2020-08-06T12:52:42.644" v="1656" actId="478"/>
          <ac:spMkLst>
            <pc:docMk/>
            <pc:sldMk cId="3987040987" sldId="1539"/>
            <ac:spMk id="9" creationId="{9C7EFEA8-AC32-5C41-8F23-AD65F6C9B37D}"/>
          </ac:spMkLst>
        </pc:spChg>
        <pc:spChg chg="del">
          <ac:chgData name="" userId="3b99287881d56c4f" providerId="LiveId" clId="{EE9765F0-A303-4F82-B4BD-FF30B56B37CB}" dt="2020-08-06T12:52:42.644" v="1656" actId="478"/>
          <ac:spMkLst>
            <pc:docMk/>
            <pc:sldMk cId="3987040987" sldId="1539"/>
            <ac:spMk id="10" creationId="{9F48DF2E-90BE-CE4F-88BD-C316A384C374}"/>
          </ac:spMkLst>
        </pc:spChg>
        <pc:spChg chg="del">
          <ac:chgData name="" userId="3b99287881d56c4f" providerId="LiveId" clId="{EE9765F0-A303-4F82-B4BD-FF30B56B37CB}" dt="2020-08-06T12:52:42.644" v="1656" actId="478"/>
          <ac:spMkLst>
            <pc:docMk/>
            <pc:sldMk cId="3987040987" sldId="1539"/>
            <ac:spMk id="11" creationId="{965DBB38-F92E-414F-AD1C-341DE488FC47}"/>
          </ac:spMkLst>
        </pc:spChg>
        <pc:spChg chg="del">
          <ac:chgData name="" userId="3b99287881d56c4f" providerId="LiveId" clId="{EE9765F0-A303-4F82-B4BD-FF30B56B37CB}" dt="2020-08-06T12:52:42.644" v="1656" actId="478"/>
          <ac:spMkLst>
            <pc:docMk/>
            <pc:sldMk cId="3987040987" sldId="1539"/>
            <ac:spMk id="12" creationId="{E2FC17BA-E34F-1947-98EB-F617C358CFC3}"/>
          </ac:spMkLst>
        </pc:spChg>
        <pc:spChg chg="del">
          <ac:chgData name="" userId="3b99287881d56c4f" providerId="LiveId" clId="{EE9765F0-A303-4F82-B4BD-FF30B56B37CB}" dt="2020-08-06T12:52:42.644" v="1656" actId="478"/>
          <ac:spMkLst>
            <pc:docMk/>
            <pc:sldMk cId="3987040987" sldId="1539"/>
            <ac:spMk id="13" creationId="{A975163D-9DD1-4A44-9A5E-016E5E121874}"/>
          </ac:spMkLst>
        </pc:spChg>
        <pc:graphicFrameChg chg="add mod modGraphic">
          <ac:chgData name="" userId="3b99287881d56c4f" providerId="LiveId" clId="{EE9765F0-A303-4F82-B4BD-FF30B56B37CB}" dt="2020-08-10T12:35:53.041" v="7160" actId="1076"/>
          <ac:graphicFrameMkLst>
            <pc:docMk/>
            <pc:sldMk cId="3987040987" sldId="1539"/>
            <ac:graphicFrameMk id="5" creationId="{C1492F74-C0AE-4842-892C-F905B245B5CA}"/>
          </ac:graphicFrameMkLst>
        </pc:graphicFrameChg>
      </pc:sldChg>
      <pc:sldChg chg="add">
        <pc:chgData name="" userId="3b99287881d56c4f" providerId="LiveId" clId="{EE9765F0-A303-4F82-B4BD-FF30B56B37CB}" dt="2020-08-11T04:04:56.268" v="13696"/>
        <pc:sldMkLst>
          <pc:docMk/>
          <pc:sldMk cId="46607166" sldId="1540"/>
        </pc:sldMkLst>
      </pc:sldChg>
      <pc:sldChg chg="addSp modSp add del">
        <pc:chgData name="" userId="3b99287881d56c4f" providerId="LiveId" clId="{EE9765F0-A303-4F82-B4BD-FF30B56B37CB}" dt="2020-08-11T04:04:53.096" v="13694" actId="2696"/>
        <pc:sldMkLst>
          <pc:docMk/>
          <pc:sldMk cId="354997031" sldId="1540"/>
        </pc:sldMkLst>
        <pc:spChg chg="mod">
          <ac:chgData name="" userId="3b99287881d56c4f" providerId="LiveId" clId="{EE9765F0-A303-4F82-B4BD-FF30B56B37CB}" dt="2020-08-10T00:43:40.529" v="3320" actId="1076"/>
          <ac:spMkLst>
            <pc:docMk/>
            <pc:sldMk cId="354997031" sldId="1540"/>
            <ac:spMk id="2" creationId="{717EF372-0A8D-1842-81D0-49D2E7E32B40}"/>
          </ac:spMkLst>
        </pc:spChg>
        <pc:spChg chg="add mod">
          <ac:chgData name="" userId="3b99287881d56c4f" providerId="LiveId" clId="{EE9765F0-A303-4F82-B4BD-FF30B56B37CB}" dt="2020-08-10T00:43:35.945" v="3317" actId="1076"/>
          <ac:spMkLst>
            <pc:docMk/>
            <pc:sldMk cId="354997031" sldId="1540"/>
            <ac:spMk id="3" creationId="{AD196EE2-46D5-421A-B56B-7D3FEF48D81E}"/>
          </ac:spMkLst>
        </pc:spChg>
        <pc:spChg chg="add mod">
          <ac:chgData name="" userId="3b99287881d56c4f" providerId="LiveId" clId="{EE9765F0-A303-4F82-B4BD-FF30B56B37CB}" dt="2020-08-10T00:43:38.625" v="3319" actId="1076"/>
          <ac:spMkLst>
            <pc:docMk/>
            <pc:sldMk cId="354997031" sldId="1540"/>
            <ac:spMk id="5" creationId="{BA8AD258-55CE-4871-BBE7-1BF5DDE1E6E4}"/>
          </ac:spMkLst>
        </pc:spChg>
        <pc:spChg chg="mod">
          <ac:chgData name="" userId="3b99287881d56c4f" providerId="LiveId" clId="{EE9765F0-A303-4F82-B4BD-FF30B56B37CB}" dt="2020-08-11T00:28:56.037" v="12320" actId="13926"/>
          <ac:spMkLst>
            <pc:docMk/>
            <pc:sldMk cId="354997031" sldId="1540"/>
            <ac:spMk id="8" creationId="{876B85C8-A1D5-1D4F-8524-33C9EC985B61}"/>
          </ac:spMkLst>
        </pc:spChg>
      </pc:sldChg>
      <pc:sldChg chg="add">
        <pc:chgData name="" userId="3b99287881d56c4f" providerId="LiveId" clId="{EE9765F0-A303-4F82-B4BD-FF30B56B37CB}" dt="2020-08-11T04:04:56.268" v="13696"/>
        <pc:sldMkLst>
          <pc:docMk/>
          <pc:sldMk cId="22019607" sldId="1541"/>
        </pc:sldMkLst>
      </pc:sldChg>
      <pc:sldChg chg="addSp delSp modSp add del modNotesTx">
        <pc:chgData name="" userId="3b99287881d56c4f" providerId="LiveId" clId="{EE9765F0-A303-4F82-B4BD-FF30B56B37CB}" dt="2020-08-11T04:04:53.085" v="13692" actId="2696"/>
        <pc:sldMkLst>
          <pc:docMk/>
          <pc:sldMk cId="2693707099" sldId="1541"/>
        </pc:sldMkLst>
        <pc:spChg chg="del mod">
          <ac:chgData name="" userId="3b99287881d56c4f" providerId="LiveId" clId="{EE9765F0-A303-4F82-B4BD-FF30B56B37CB}" dt="2020-08-10T00:42:52.095" v="3305" actId="478"/>
          <ac:spMkLst>
            <pc:docMk/>
            <pc:sldMk cId="2693707099" sldId="1541"/>
            <ac:spMk id="2" creationId="{1E9EB001-D3C0-417E-B020-1BAE3BF27858}"/>
          </ac:spMkLst>
        </pc:spChg>
        <pc:spChg chg="add del">
          <ac:chgData name="" userId="3b99287881d56c4f" providerId="LiveId" clId="{EE9765F0-A303-4F82-B4BD-FF30B56B37CB}" dt="2020-08-10T00:42:52.095" v="3305" actId="478"/>
          <ac:spMkLst>
            <pc:docMk/>
            <pc:sldMk cId="2693707099" sldId="1541"/>
            <ac:spMk id="3" creationId="{FD6DDDA5-E8B5-4522-9EBC-502772CF4041}"/>
          </ac:spMkLst>
        </pc:spChg>
        <pc:spChg chg="add mod">
          <ac:chgData name="" userId="3b99287881d56c4f" providerId="LiveId" clId="{EE9765F0-A303-4F82-B4BD-FF30B56B37CB}" dt="2020-08-10T00:43:22.666" v="3313" actId="113"/>
          <ac:spMkLst>
            <pc:docMk/>
            <pc:sldMk cId="2693707099" sldId="1541"/>
            <ac:spMk id="4" creationId="{410527B4-0162-4ADA-B97B-66E29C533B4B}"/>
          </ac:spMkLst>
        </pc:spChg>
        <pc:spChg chg="del">
          <ac:chgData name="" userId="3b99287881d56c4f" providerId="LiveId" clId="{EE9765F0-A303-4F82-B4BD-FF30B56B37CB}" dt="2020-08-10T00:42:52.095" v="3305" actId="478"/>
          <ac:spMkLst>
            <pc:docMk/>
            <pc:sldMk cId="2693707099" sldId="1541"/>
            <ac:spMk id="5" creationId="{40F53E07-8937-8E4B-8D4F-D12B488EBFB2}"/>
          </ac:spMkLst>
        </pc:spChg>
        <pc:spChg chg="del">
          <ac:chgData name="" userId="3b99287881d56c4f" providerId="LiveId" clId="{EE9765F0-A303-4F82-B4BD-FF30B56B37CB}" dt="2020-08-10T00:42:52.095" v="3305" actId="478"/>
          <ac:spMkLst>
            <pc:docMk/>
            <pc:sldMk cId="2693707099" sldId="1541"/>
            <ac:spMk id="6" creationId="{990482F0-1004-2546-983A-E53B8D1F5F4D}"/>
          </ac:spMkLst>
        </pc:spChg>
        <pc:spChg chg="add mod">
          <ac:chgData name="" userId="3b99287881d56c4f" providerId="LiveId" clId="{EE9765F0-A303-4F82-B4BD-FF30B56B37CB}" dt="2020-08-10T00:43:32.185" v="3316" actId="1076"/>
          <ac:spMkLst>
            <pc:docMk/>
            <pc:sldMk cId="2693707099" sldId="1541"/>
            <ac:spMk id="7" creationId="{363C75E0-CA49-4781-B2E8-D8D9E3BB7D1B}"/>
          </ac:spMkLst>
        </pc:spChg>
        <pc:spChg chg="mod">
          <ac:chgData name="" userId="3b99287881d56c4f" providerId="LiveId" clId="{EE9765F0-A303-4F82-B4BD-FF30B56B37CB}" dt="2020-08-11T00:29:11.181" v="12322" actId="13926"/>
          <ac:spMkLst>
            <pc:docMk/>
            <pc:sldMk cId="2693707099" sldId="1541"/>
            <ac:spMk id="8" creationId="{876B85C8-A1D5-1D4F-8524-33C9EC985B61}"/>
          </ac:spMkLst>
        </pc:spChg>
      </pc:sldChg>
      <pc:sldChg chg="modSp add del">
        <pc:chgData name="" userId="3b99287881d56c4f" providerId="LiveId" clId="{EE9765F0-A303-4F82-B4BD-FF30B56B37CB}" dt="2020-08-11T01:57:40.023" v="12596" actId="2696"/>
        <pc:sldMkLst>
          <pc:docMk/>
          <pc:sldMk cId="1661185973" sldId="1543"/>
        </pc:sldMkLst>
        <pc:spChg chg="mod">
          <ac:chgData name="" userId="3b99287881d56c4f" providerId="LiveId" clId="{EE9765F0-A303-4F82-B4BD-FF30B56B37CB}" dt="2020-08-06T14:59:45.981" v="1705"/>
          <ac:spMkLst>
            <pc:docMk/>
            <pc:sldMk cId="1661185973" sldId="1543"/>
            <ac:spMk id="8" creationId="{876B85C8-A1D5-1D4F-8524-33C9EC985B61}"/>
          </ac:spMkLst>
        </pc:spChg>
      </pc:sldChg>
      <pc:sldChg chg="modSp add del">
        <pc:chgData name="" userId="3b99287881d56c4f" providerId="LiveId" clId="{EE9765F0-A303-4F82-B4BD-FF30B56B37CB}" dt="2020-08-11T01:57:40.009" v="12594" actId="2696"/>
        <pc:sldMkLst>
          <pc:docMk/>
          <pc:sldMk cId="387203418" sldId="1544"/>
        </pc:sldMkLst>
        <pc:spChg chg="mod">
          <ac:chgData name="" userId="3b99287881d56c4f" providerId="LiveId" clId="{EE9765F0-A303-4F82-B4BD-FF30B56B37CB}" dt="2020-08-06T16:29:47.047" v="1745" actId="20577"/>
          <ac:spMkLst>
            <pc:docMk/>
            <pc:sldMk cId="387203418" sldId="1544"/>
            <ac:spMk id="8" creationId="{876B85C8-A1D5-1D4F-8524-33C9EC985B61}"/>
          </ac:spMkLst>
        </pc:spChg>
      </pc:sldChg>
      <pc:sldChg chg="add del">
        <pc:chgData name="" userId="3b99287881d56c4f" providerId="LiveId" clId="{EE9765F0-A303-4F82-B4BD-FF30B56B37CB}" dt="2020-08-11T01:57:40.016" v="12595" actId="2696"/>
        <pc:sldMkLst>
          <pc:docMk/>
          <pc:sldMk cId="4204363876" sldId="1545"/>
        </pc:sldMkLst>
      </pc:sldChg>
      <pc:sldChg chg="add del">
        <pc:chgData name="" userId="3b99287881d56c4f" providerId="LiveId" clId="{EE9765F0-A303-4F82-B4BD-FF30B56B37CB}" dt="2020-08-11T01:48:35.675" v="12495" actId="2696"/>
        <pc:sldMkLst>
          <pc:docMk/>
          <pc:sldMk cId="2977368140" sldId="1546"/>
        </pc:sldMkLst>
      </pc:sldChg>
      <pc:sldChg chg="modSp add modNotesTx">
        <pc:chgData name="" userId="3b99287881d56c4f" providerId="LiveId" clId="{EE9765F0-A303-4F82-B4BD-FF30B56B37CB}" dt="2020-08-10T12:21:57.576" v="7045" actId="404"/>
        <pc:sldMkLst>
          <pc:docMk/>
          <pc:sldMk cId="1272943103" sldId="1547"/>
        </pc:sldMkLst>
        <pc:graphicFrameChg chg="modGraphic">
          <ac:chgData name="" userId="3b99287881d56c4f" providerId="LiveId" clId="{EE9765F0-A303-4F82-B4BD-FF30B56B37CB}" dt="2020-08-10T12:21:57.576" v="7045" actId="404"/>
          <ac:graphicFrameMkLst>
            <pc:docMk/>
            <pc:sldMk cId="1272943103" sldId="1547"/>
            <ac:graphicFrameMk id="3" creationId="{48B2AC53-6AC9-42BC-9D22-28457962AC8D}"/>
          </ac:graphicFrameMkLst>
        </pc:graphicFrameChg>
      </pc:sldChg>
      <pc:sldChg chg="addSp delSp modSp add modAnim modNotesTx">
        <pc:chgData name="" userId="3b99287881d56c4f" providerId="LiveId" clId="{EE9765F0-A303-4F82-B4BD-FF30B56B37CB}" dt="2020-08-11T04:16:52.254" v="13806"/>
        <pc:sldMkLst>
          <pc:docMk/>
          <pc:sldMk cId="207578600" sldId="1548"/>
        </pc:sldMkLst>
        <pc:spChg chg="mod">
          <ac:chgData name="" userId="3b99287881d56c4f" providerId="LiveId" clId="{EE9765F0-A303-4F82-B4BD-FF30B56B37CB}" dt="2020-08-11T04:12:34.764" v="13717" actId="1076"/>
          <ac:spMkLst>
            <pc:docMk/>
            <pc:sldMk cId="207578600" sldId="1548"/>
            <ac:spMk id="5" creationId="{F33C56FA-2E69-4CFE-B802-74F07D4B5E9F}"/>
          </ac:spMkLst>
        </pc:spChg>
        <pc:spChg chg="add mod">
          <ac:chgData name="" userId="3b99287881d56c4f" providerId="LiveId" clId="{EE9765F0-A303-4F82-B4BD-FF30B56B37CB}" dt="2020-08-11T04:13:33.491" v="13731" actId="1076"/>
          <ac:spMkLst>
            <pc:docMk/>
            <pc:sldMk cId="207578600" sldId="1548"/>
            <ac:spMk id="6" creationId="{33C08993-D306-4F62-9008-ACF4B16B0F16}"/>
          </ac:spMkLst>
        </pc:spChg>
        <pc:spChg chg="mod">
          <ac:chgData name="" userId="3b99287881d56c4f" providerId="LiveId" clId="{EE9765F0-A303-4F82-B4BD-FF30B56B37CB}" dt="2020-08-11T04:14:47.757" v="13733" actId="13926"/>
          <ac:spMkLst>
            <pc:docMk/>
            <pc:sldMk cId="207578600" sldId="1548"/>
            <ac:spMk id="8" creationId="{876B85C8-A1D5-1D4F-8524-33C9EC985B61}"/>
          </ac:spMkLst>
        </pc:spChg>
        <pc:spChg chg="add mod">
          <ac:chgData name="" userId="3b99287881d56c4f" providerId="LiveId" clId="{EE9765F0-A303-4F82-B4BD-FF30B56B37CB}" dt="2020-08-11T04:13:30.205" v="13730" actId="1076"/>
          <ac:spMkLst>
            <pc:docMk/>
            <pc:sldMk cId="207578600" sldId="1548"/>
            <ac:spMk id="10" creationId="{3115BF8D-73A1-4914-9459-8EBFC1E767A6}"/>
          </ac:spMkLst>
        </pc:spChg>
        <pc:spChg chg="add mod">
          <ac:chgData name="" userId="3b99287881d56c4f" providerId="LiveId" clId="{EE9765F0-A303-4F82-B4BD-FF30B56B37CB}" dt="2020-08-11T04:15:43.372" v="13754"/>
          <ac:spMkLst>
            <pc:docMk/>
            <pc:sldMk cId="207578600" sldId="1548"/>
            <ac:spMk id="11" creationId="{309C55A3-AE67-4E2C-A1E9-DC2FA9970710}"/>
          </ac:spMkLst>
        </pc:spChg>
        <pc:spChg chg="add mod">
          <ac:chgData name="" userId="3b99287881d56c4f" providerId="LiveId" clId="{EE9765F0-A303-4F82-B4BD-FF30B56B37CB}" dt="2020-08-11T04:13:30.205" v="13730" actId="1076"/>
          <ac:spMkLst>
            <pc:docMk/>
            <pc:sldMk cId="207578600" sldId="1548"/>
            <ac:spMk id="12" creationId="{41A81B75-6C35-48F6-B651-7AE271FC9436}"/>
          </ac:spMkLst>
        </pc:spChg>
        <pc:spChg chg="add mod">
          <ac:chgData name="" userId="3b99287881d56c4f" providerId="LiveId" clId="{EE9765F0-A303-4F82-B4BD-FF30B56B37CB}" dt="2020-08-11T04:16:02.783" v="13790"/>
          <ac:spMkLst>
            <pc:docMk/>
            <pc:sldMk cId="207578600" sldId="1548"/>
            <ac:spMk id="13" creationId="{538F79EB-A64F-46C7-B54E-55C1ADD17DCF}"/>
          </ac:spMkLst>
        </pc:spChg>
        <pc:spChg chg="add mod">
          <ac:chgData name="" userId="3b99287881d56c4f" providerId="LiveId" clId="{EE9765F0-A303-4F82-B4BD-FF30B56B37CB}" dt="2020-08-11T04:13:30.205" v="13730" actId="1076"/>
          <ac:spMkLst>
            <pc:docMk/>
            <pc:sldMk cId="207578600" sldId="1548"/>
            <ac:spMk id="14" creationId="{BA2940A3-8522-479E-A730-B1CDA5F04741}"/>
          </ac:spMkLst>
        </pc:spChg>
        <pc:spChg chg="add mod">
          <ac:chgData name="" userId="3b99287881d56c4f" providerId="LiveId" clId="{EE9765F0-A303-4F82-B4BD-FF30B56B37CB}" dt="2020-08-11T04:16:11.012" v="13800" actId="1076"/>
          <ac:spMkLst>
            <pc:docMk/>
            <pc:sldMk cId="207578600" sldId="1548"/>
            <ac:spMk id="15" creationId="{62D132CF-E141-42C9-9E7A-357C81AFC274}"/>
          </ac:spMkLst>
        </pc:spChg>
        <pc:spChg chg="add mod">
          <ac:chgData name="" userId="3b99287881d56c4f" providerId="LiveId" clId="{EE9765F0-A303-4F82-B4BD-FF30B56B37CB}" dt="2020-08-11T04:13:30.205" v="13730" actId="1076"/>
          <ac:spMkLst>
            <pc:docMk/>
            <pc:sldMk cId="207578600" sldId="1548"/>
            <ac:spMk id="16" creationId="{208FF217-11F8-4911-8AB2-4013CCA0F5BF}"/>
          </ac:spMkLst>
        </pc:spChg>
        <pc:spChg chg="add mod">
          <ac:chgData name="" userId="3b99287881d56c4f" providerId="LiveId" clId="{EE9765F0-A303-4F82-B4BD-FF30B56B37CB}" dt="2020-08-11T04:15:53.760" v="13774"/>
          <ac:spMkLst>
            <pc:docMk/>
            <pc:sldMk cId="207578600" sldId="1548"/>
            <ac:spMk id="17" creationId="{F7EDD460-3AD1-435D-968C-3648AB46D346}"/>
          </ac:spMkLst>
        </pc:spChg>
        <pc:spChg chg="add mod">
          <ac:chgData name="" userId="3b99287881d56c4f" providerId="LiveId" clId="{EE9765F0-A303-4F82-B4BD-FF30B56B37CB}" dt="2020-08-11T04:13:30.205" v="13730" actId="1076"/>
          <ac:spMkLst>
            <pc:docMk/>
            <pc:sldMk cId="207578600" sldId="1548"/>
            <ac:spMk id="18" creationId="{4E22FC18-8266-4895-93A1-DE20240BE443}"/>
          </ac:spMkLst>
        </pc:spChg>
        <pc:spChg chg="add mod">
          <ac:chgData name="" userId="3b99287881d56c4f" providerId="LiveId" clId="{EE9765F0-A303-4F82-B4BD-FF30B56B37CB}" dt="2020-08-11T04:13:30.205" v="13730" actId="1076"/>
          <ac:spMkLst>
            <pc:docMk/>
            <pc:sldMk cId="207578600" sldId="1548"/>
            <ac:spMk id="19" creationId="{06EEDCFD-F21F-414C-A8ED-F0750E5B3E0E}"/>
          </ac:spMkLst>
        </pc:spChg>
        <pc:spChg chg="add mod">
          <ac:chgData name="" userId="3b99287881d56c4f" providerId="LiveId" clId="{EE9765F0-A303-4F82-B4BD-FF30B56B37CB}" dt="2020-08-11T04:13:30.205" v="13730" actId="1076"/>
          <ac:spMkLst>
            <pc:docMk/>
            <pc:sldMk cId="207578600" sldId="1548"/>
            <ac:spMk id="20" creationId="{35B48FBA-53CC-444C-98DA-7F0F37488B84}"/>
          </ac:spMkLst>
        </pc:spChg>
        <pc:spChg chg="add mod">
          <ac:chgData name="" userId="3b99287881d56c4f" providerId="LiveId" clId="{EE9765F0-A303-4F82-B4BD-FF30B56B37CB}" dt="2020-08-11T04:16:26.526" v="13801"/>
          <ac:spMkLst>
            <pc:docMk/>
            <pc:sldMk cId="207578600" sldId="1548"/>
            <ac:spMk id="21" creationId="{C17A47DB-F7DB-45AE-86F9-80814E39987E}"/>
          </ac:spMkLst>
        </pc:spChg>
        <pc:spChg chg="add mod">
          <ac:chgData name="" userId="3b99287881d56c4f" providerId="LiveId" clId="{EE9765F0-A303-4F82-B4BD-FF30B56B37CB}" dt="2020-08-11T04:16:35.858" v="13804"/>
          <ac:spMkLst>
            <pc:docMk/>
            <pc:sldMk cId="207578600" sldId="1548"/>
            <ac:spMk id="22" creationId="{DD1BF8B9-BBFE-4009-962D-9479C7A3E58D}"/>
          </ac:spMkLst>
        </pc:spChg>
        <pc:spChg chg="add mod">
          <ac:chgData name="" userId="3b99287881d56c4f" providerId="LiveId" clId="{EE9765F0-A303-4F82-B4BD-FF30B56B37CB}" dt="2020-08-11T04:16:52.254" v="13806"/>
          <ac:spMkLst>
            <pc:docMk/>
            <pc:sldMk cId="207578600" sldId="1548"/>
            <ac:spMk id="23" creationId="{22E5A16A-6DE3-460F-AC68-151444BE5700}"/>
          </ac:spMkLst>
        </pc:spChg>
        <pc:spChg chg="add mod">
          <ac:chgData name="" userId="3b99287881d56c4f" providerId="LiveId" clId="{EE9765F0-A303-4F82-B4BD-FF30B56B37CB}" dt="2020-08-11T04:16:46.178" v="13805"/>
          <ac:spMkLst>
            <pc:docMk/>
            <pc:sldMk cId="207578600" sldId="1548"/>
            <ac:spMk id="24" creationId="{AE89A03F-E85E-4488-807B-3506A4319563}"/>
          </ac:spMkLst>
        </pc:spChg>
        <pc:spChg chg="add mod">
          <ac:chgData name="" userId="3b99287881d56c4f" providerId="LiveId" clId="{EE9765F0-A303-4F82-B4BD-FF30B56B37CB}" dt="2020-08-11T04:13:30.205" v="13730" actId="1076"/>
          <ac:spMkLst>
            <pc:docMk/>
            <pc:sldMk cId="207578600" sldId="1548"/>
            <ac:spMk id="25" creationId="{5BD98B08-4F65-4835-BCE2-A1010AAA0025}"/>
          </ac:spMkLst>
        </pc:spChg>
        <pc:spChg chg="add mod">
          <ac:chgData name="" userId="3b99287881d56c4f" providerId="LiveId" clId="{EE9765F0-A303-4F82-B4BD-FF30B56B37CB}" dt="2020-08-11T04:13:30.205" v="13730" actId="1076"/>
          <ac:spMkLst>
            <pc:docMk/>
            <pc:sldMk cId="207578600" sldId="1548"/>
            <ac:spMk id="26" creationId="{D7568663-A346-40DB-9E44-B02570A5ADFC}"/>
          </ac:spMkLst>
        </pc:spChg>
        <pc:spChg chg="add mod">
          <ac:chgData name="" userId="3b99287881d56c4f" providerId="LiveId" clId="{EE9765F0-A303-4F82-B4BD-FF30B56B37CB}" dt="2020-08-11T04:13:30.205" v="13730" actId="1076"/>
          <ac:spMkLst>
            <pc:docMk/>
            <pc:sldMk cId="207578600" sldId="1548"/>
            <ac:spMk id="31" creationId="{B198041E-614A-4E35-8A95-58997DB10E05}"/>
          </ac:spMkLst>
        </pc:spChg>
        <pc:spChg chg="add mod">
          <ac:chgData name="" userId="3b99287881d56c4f" providerId="LiveId" clId="{EE9765F0-A303-4F82-B4BD-FF30B56B37CB}" dt="2020-08-11T04:13:30.205" v="13730" actId="1076"/>
          <ac:spMkLst>
            <pc:docMk/>
            <pc:sldMk cId="207578600" sldId="1548"/>
            <ac:spMk id="32" creationId="{AF29AD82-3943-4CA9-8BD4-04201A94DDBF}"/>
          </ac:spMkLst>
        </pc:spChg>
        <pc:spChg chg="add mod">
          <ac:chgData name="" userId="3b99287881d56c4f" providerId="LiveId" clId="{EE9765F0-A303-4F82-B4BD-FF30B56B37CB}" dt="2020-08-11T04:13:30.205" v="13730" actId="1076"/>
          <ac:spMkLst>
            <pc:docMk/>
            <pc:sldMk cId="207578600" sldId="1548"/>
            <ac:spMk id="33" creationId="{E9B96F04-F44A-4C59-BFB2-84E6F2E6F926}"/>
          </ac:spMkLst>
        </pc:spChg>
        <pc:spChg chg="add mod">
          <ac:chgData name="" userId="3b99287881d56c4f" providerId="LiveId" clId="{EE9765F0-A303-4F82-B4BD-FF30B56B37CB}" dt="2020-08-11T04:13:30.205" v="13730" actId="1076"/>
          <ac:spMkLst>
            <pc:docMk/>
            <pc:sldMk cId="207578600" sldId="1548"/>
            <ac:spMk id="34" creationId="{A87A8580-B012-46E6-8CE5-96F73E6D7BA3}"/>
          </ac:spMkLst>
        </pc:spChg>
        <pc:picChg chg="del mod">
          <ac:chgData name="" userId="3b99287881d56c4f" providerId="LiveId" clId="{EE9765F0-A303-4F82-B4BD-FF30B56B37CB}" dt="2020-08-11T04:13:11.805" v="13726" actId="478"/>
          <ac:picMkLst>
            <pc:docMk/>
            <pc:sldMk cId="207578600" sldId="1548"/>
            <ac:picMk id="4" creationId="{41D50A66-2A40-49E2-9602-2A4296A9B8F3}"/>
          </ac:picMkLst>
        </pc:picChg>
        <pc:cxnChg chg="add mod">
          <ac:chgData name="" userId="3b99287881d56c4f" providerId="LiveId" clId="{EE9765F0-A303-4F82-B4BD-FF30B56B37CB}" dt="2020-08-11T04:13:30.205" v="13730" actId="1076"/>
          <ac:cxnSpMkLst>
            <pc:docMk/>
            <pc:sldMk cId="207578600" sldId="1548"/>
            <ac:cxnSpMk id="7" creationId="{C4133415-18C7-407E-BB89-4B8D0B111634}"/>
          </ac:cxnSpMkLst>
        </pc:cxnChg>
        <pc:cxnChg chg="add mod">
          <ac:chgData name="" userId="3b99287881d56c4f" providerId="LiveId" clId="{EE9765F0-A303-4F82-B4BD-FF30B56B37CB}" dt="2020-08-11T04:13:30.205" v="13730" actId="1076"/>
          <ac:cxnSpMkLst>
            <pc:docMk/>
            <pc:sldMk cId="207578600" sldId="1548"/>
            <ac:cxnSpMk id="9" creationId="{46E80D13-EADE-4FA5-A9FF-8D1BD97BA018}"/>
          </ac:cxnSpMkLst>
        </pc:cxnChg>
        <pc:cxnChg chg="add mod">
          <ac:chgData name="" userId="3b99287881d56c4f" providerId="LiveId" clId="{EE9765F0-A303-4F82-B4BD-FF30B56B37CB}" dt="2020-08-11T04:13:30.205" v="13730" actId="1076"/>
          <ac:cxnSpMkLst>
            <pc:docMk/>
            <pc:sldMk cId="207578600" sldId="1548"/>
            <ac:cxnSpMk id="27" creationId="{8418B1B3-E386-4556-A1B6-9E6027F5F578}"/>
          </ac:cxnSpMkLst>
        </pc:cxnChg>
        <pc:cxnChg chg="add mod">
          <ac:chgData name="" userId="3b99287881d56c4f" providerId="LiveId" clId="{EE9765F0-A303-4F82-B4BD-FF30B56B37CB}" dt="2020-08-11T04:13:30.205" v="13730" actId="1076"/>
          <ac:cxnSpMkLst>
            <pc:docMk/>
            <pc:sldMk cId="207578600" sldId="1548"/>
            <ac:cxnSpMk id="28" creationId="{1BE402F5-0EF5-4C4B-A422-90ECF9FDDC7D}"/>
          </ac:cxnSpMkLst>
        </pc:cxnChg>
        <pc:cxnChg chg="add mod">
          <ac:chgData name="" userId="3b99287881d56c4f" providerId="LiveId" clId="{EE9765F0-A303-4F82-B4BD-FF30B56B37CB}" dt="2020-08-11T04:13:30.205" v="13730" actId="1076"/>
          <ac:cxnSpMkLst>
            <pc:docMk/>
            <pc:sldMk cId="207578600" sldId="1548"/>
            <ac:cxnSpMk id="29" creationId="{04629431-7351-4486-BFF7-F17BE7C2625D}"/>
          </ac:cxnSpMkLst>
        </pc:cxnChg>
        <pc:cxnChg chg="add mod">
          <ac:chgData name="" userId="3b99287881d56c4f" providerId="LiveId" clId="{EE9765F0-A303-4F82-B4BD-FF30B56B37CB}" dt="2020-08-11T04:13:30.205" v="13730" actId="1076"/>
          <ac:cxnSpMkLst>
            <pc:docMk/>
            <pc:sldMk cId="207578600" sldId="1548"/>
            <ac:cxnSpMk id="30" creationId="{B361E96E-40DC-4E9B-BAC0-42FA313749B1}"/>
          </ac:cxnSpMkLst>
        </pc:cxnChg>
      </pc:sldChg>
      <pc:sldChg chg="addSp delSp modSp">
        <pc:chgData name="" userId="3b99287881d56c4f" providerId="LiveId" clId="{EE9765F0-A303-4F82-B4BD-FF30B56B37CB}" dt="2020-08-10T12:36:49.983" v="7164" actId="1076"/>
        <pc:sldMkLst>
          <pc:docMk/>
          <pc:sldMk cId="4286464103" sldId="1552"/>
        </pc:sldMkLst>
        <pc:spChg chg="mod">
          <ac:chgData name="" userId="3b99287881d56c4f" providerId="LiveId" clId="{EE9765F0-A303-4F82-B4BD-FF30B56B37CB}" dt="2020-08-10T12:36:41.767" v="7161" actId="20577"/>
          <ac:spMkLst>
            <pc:docMk/>
            <pc:sldMk cId="4286464103" sldId="1552"/>
            <ac:spMk id="4" creationId="{BE933B71-2017-1947-BC08-BC666FF660A0}"/>
          </ac:spMkLst>
        </pc:spChg>
        <pc:spChg chg="add">
          <ac:chgData name="" userId="3b99287881d56c4f" providerId="LiveId" clId="{EE9765F0-A303-4F82-B4BD-FF30B56B37CB}" dt="2020-08-10T12:30:47.045" v="7047"/>
          <ac:spMkLst>
            <pc:docMk/>
            <pc:sldMk cId="4286464103" sldId="1552"/>
            <ac:spMk id="5" creationId="{1137F6F7-B6E7-4B6D-A7F7-1D451D860006}"/>
          </ac:spMkLst>
        </pc:spChg>
        <pc:graphicFrameChg chg="del">
          <ac:chgData name="" userId="3b99287881d56c4f" providerId="LiveId" clId="{EE9765F0-A303-4F82-B4BD-FF30B56B37CB}" dt="2020-08-10T12:30:52.746" v="7048" actId="478"/>
          <ac:graphicFrameMkLst>
            <pc:docMk/>
            <pc:sldMk cId="4286464103" sldId="1552"/>
            <ac:graphicFrameMk id="3" creationId="{DC785110-2539-D44D-91B1-B25B7B268913}"/>
          </ac:graphicFrameMkLst>
        </pc:graphicFrameChg>
        <pc:graphicFrameChg chg="add ord">
          <ac:chgData name="" userId="3b99287881d56c4f" providerId="LiveId" clId="{EE9765F0-A303-4F82-B4BD-FF30B56B37CB}" dt="2020-08-10T12:31:00.232" v="7050" actId="167"/>
          <ac:graphicFrameMkLst>
            <pc:docMk/>
            <pc:sldMk cId="4286464103" sldId="1552"/>
            <ac:graphicFrameMk id="6" creationId="{2580C98A-DB28-427A-9975-252B09C419A2}"/>
          </ac:graphicFrameMkLst>
        </pc:graphicFrameChg>
        <pc:graphicFrameChg chg="add mod modGraphic">
          <ac:chgData name="" userId="3b99287881d56c4f" providerId="LiveId" clId="{EE9765F0-A303-4F82-B4BD-FF30B56B37CB}" dt="2020-08-10T12:36:49.983" v="7164" actId="1076"/>
          <ac:graphicFrameMkLst>
            <pc:docMk/>
            <pc:sldMk cId="4286464103" sldId="1552"/>
            <ac:graphicFrameMk id="7" creationId="{05542358-8125-4520-B9E2-CE693A0E863C}"/>
          </ac:graphicFrameMkLst>
        </pc:graphicFrameChg>
      </pc:sldChg>
      <pc:sldChg chg="add">
        <pc:chgData name="" userId="3b99287881d56c4f" providerId="LiveId" clId="{EE9765F0-A303-4F82-B4BD-FF30B56B37CB}" dt="2020-08-11T04:22:00.326" v="13871"/>
        <pc:sldMkLst>
          <pc:docMk/>
          <pc:sldMk cId="422910172" sldId="1553"/>
        </pc:sldMkLst>
      </pc:sldChg>
      <pc:sldChg chg="add del">
        <pc:chgData name="" userId="3b99287881d56c4f" providerId="LiveId" clId="{EE9765F0-A303-4F82-B4BD-FF30B56B37CB}" dt="2020-08-11T04:21:56.761" v="13870" actId="2696"/>
        <pc:sldMkLst>
          <pc:docMk/>
          <pc:sldMk cId="3030031670" sldId="1553"/>
        </pc:sldMkLst>
      </pc:sldChg>
      <pc:sldChg chg="addSp delSp modSp ord modAnim">
        <pc:chgData name="" userId="3b99287881d56c4f" providerId="LiveId" clId="{EE9765F0-A303-4F82-B4BD-FF30B56B37CB}" dt="2020-08-10T12:37:48.064" v="7169"/>
        <pc:sldMkLst>
          <pc:docMk/>
          <pc:sldMk cId="4157982390" sldId="1555"/>
        </pc:sldMkLst>
        <pc:spChg chg="del">
          <ac:chgData name="" userId="3b99287881d56c4f" providerId="LiveId" clId="{EE9765F0-A303-4F82-B4BD-FF30B56B37CB}" dt="2020-08-10T11:05:15.522" v="6008" actId="478"/>
          <ac:spMkLst>
            <pc:docMk/>
            <pc:sldMk cId="4157982390" sldId="1555"/>
            <ac:spMk id="2" creationId="{6AF08070-B683-8947-9E0A-AE10DF37160A}"/>
          </ac:spMkLst>
        </pc:spChg>
        <pc:spChg chg="mod">
          <ac:chgData name="" userId="3b99287881d56c4f" providerId="LiveId" clId="{EE9765F0-A303-4F82-B4BD-FF30B56B37CB}" dt="2020-08-10T11:02:02.553" v="5971" actId="20577"/>
          <ac:spMkLst>
            <pc:docMk/>
            <pc:sldMk cId="4157982390" sldId="1555"/>
            <ac:spMk id="4" creationId="{DE09DAE3-A2BE-8C42-A1BF-8822AB6FF58A}"/>
          </ac:spMkLst>
        </pc:spChg>
        <pc:spChg chg="mod ord">
          <ac:chgData name="" userId="3b99287881d56c4f" providerId="LiveId" clId="{EE9765F0-A303-4F82-B4BD-FF30B56B37CB}" dt="2020-08-10T11:23:21.373" v="6644" actId="166"/>
          <ac:spMkLst>
            <pc:docMk/>
            <pc:sldMk cId="4157982390" sldId="1555"/>
            <ac:spMk id="5" creationId="{82B23E82-C8B0-9C48-9B08-A990D30D6F70}"/>
          </ac:spMkLst>
        </pc:spChg>
        <pc:spChg chg="add">
          <ac:chgData name="" userId="3b99287881d56c4f" providerId="LiveId" clId="{EE9765F0-A303-4F82-B4BD-FF30B56B37CB}" dt="2020-08-10T11:14:56.867" v="6024"/>
          <ac:spMkLst>
            <pc:docMk/>
            <pc:sldMk cId="4157982390" sldId="1555"/>
            <ac:spMk id="9" creationId="{C4652B34-21F5-4D65-9BF6-63B2A16A3A48}"/>
          </ac:spMkLst>
        </pc:spChg>
        <pc:spChg chg="add">
          <ac:chgData name="" userId="3b99287881d56c4f" providerId="LiveId" clId="{EE9765F0-A303-4F82-B4BD-FF30B56B37CB}" dt="2020-08-10T11:14:56.867" v="6024"/>
          <ac:spMkLst>
            <pc:docMk/>
            <pc:sldMk cId="4157982390" sldId="1555"/>
            <ac:spMk id="10" creationId="{DAF9EF1E-811A-4EF0-AB1B-A96CFD529CA4}"/>
          </ac:spMkLst>
        </pc:spChg>
        <pc:spChg chg="add mod ord">
          <ac:chgData name="" userId="3b99287881d56c4f" providerId="LiveId" clId="{EE9765F0-A303-4F82-B4BD-FF30B56B37CB}" dt="2020-08-10T11:23:23.881" v="6645" actId="166"/>
          <ac:spMkLst>
            <pc:docMk/>
            <pc:sldMk cId="4157982390" sldId="1555"/>
            <ac:spMk id="12" creationId="{74F933DF-30CD-4308-B362-C41559381174}"/>
          </ac:spMkLst>
        </pc:spChg>
        <pc:spChg chg="add mod">
          <ac:chgData name="" userId="3b99287881d56c4f" providerId="LiveId" clId="{EE9765F0-A303-4F82-B4BD-FF30B56B37CB}" dt="2020-08-10T11:22:12.205" v="6623" actId="1076"/>
          <ac:spMkLst>
            <pc:docMk/>
            <pc:sldMk cId="4157982390" sldId="1555"/>
            <ac:spMk id="13" creationId="{96F84CA2-D9E7-4430-92CB-72206C5169AD}"/>
          </ac:spMkLst>
        </pc:spChg>
        <pc:spChg chg="add mod">
          <ac:chgData name="" userId="3b99287881d56c4f" providerId="LiveId" clId="{EE9765F0-A303-4F82-B4BD-FF30B56B37CB}" dt="2020-08-10T11:26:50.685" v="6733" actId="1076"/>
          <ac:spMkLst>
            <pc:docMk/>
            <pc:sldMk cId="4157982390" sldId="1555"/>
            <ac:spMk id="14" creationId="{6D75D31D-240F-42F5-9133-018B6645EF4B}"/>
          </ac:spMkLst>
        </pc:spChg>
        <pc:spChg chg="add mod">
          <ac:chgData name="" userId="3b99287881d56c4f" providerId="LiveId" clId="{EE9765F0-A303-4F82-B4BD-FF30B56B37CB}" dt="2020-08-10T11:23:13.831" v="6642" actId="164"/>
          <ac:spMkLst>
            <pc:docMk/>
            <pc:sldMk cId="4157982390" sldId="1555"/>
            <ac:spMk id="15" creationId="{CEF84E6F-D821-4336-B412-7B0215449248}"/>
          </ac:spMkLst>
        </pc:spChg>
        <pc:spChg chg="add mod">
          <ac:chgData name="" userId="3b99287881d56c4f" providerId="LiveId" clId="{EE9765F0-A303-4F82-B4BD-FF30B56B37CB}" dt="2020-08-10T11:23:17.352" v="6643" actId="164"/>
          <ac:spMkLst>
            <pc:docMk/>
            <pc:sldMk cId="4157982390" sldId="1555"/>
            <ac:spMk id="16" creationId="{005578D6-9457-4391-9CDF-0DFFF022F866}"/>
          </ac:spMkLst>
        </pc:spChg>
        <pc:grpChg chg="add mod">
          <ac:chgData name="" userId="3b99287881d56c4f" providerId="LiveId" clId="{EE9765F0-A303-4F82-B4BD-FF30B56B37CB}" dt="2020-08-10T11:23:13.831" v="6642" actId="164"/>
          <ac:grpSpMkLst>
            <pc:docMk/>
            <pc:sldMk cId="4157982390" sldId="1555"/>
            <ac:grpSpMk id="17" creationId="{8ECE6FA6-2EAC-4BB7-A675-359F87025ED7}"/>
          </ac:grpSpMkLst>
        </pc:grpChg>
        <pc:grpChg chg="add mod">
          <ac:chgData name="" userId="3b99287881d56c4f" providerId="LiveId" clId="{EE9765F0-A303-4F82-B4BD-FF30B56B37CB}" dt="2020-08-10T11:23:17.352" v="6643" actId="164"/>
          <ac:grpSpMkLst>
            <pc:docMk/>
            <pc:sldMk cId="4157982390" sldId="1555"/>
            <ac:grpSpMk id="18" creationId="{61EF0909-5AD4-44C9-8CEE-21578CBAA34D}"/>
          </ac:grpSpMkLst>
        </pc:grpChg>
        <pc:graphicFrameChg chg="add mod modGraphic">
          <ac:chgData name="" userId="3b99287881d56c4f" providerId="LiveId" clId="{EE9765F0-A303-4F82-B4BD-FF30B56B37CB}" dt="2020-08-10T12:37:19.326" v="7167" actId="113"/>
          <ac:graphicFrameMkLst>
            <pc:docMk/>
            <pc:sldMk cId="4157982390" sldId="1555"/>
            <ac:graphicFrameMk id="8" creationId="{88A3E081-7AFC-440F-82E8-A098A5FEFE78}"/>
          </ac:graphicFrameMkLst>
        </pc:graphicFrameChg>
        <pc:picChg chg="add mod ord">
          <ac:chgData name="" userId="3b99287881d56c4f" providerId="LiveId" clId="{EE9765F0-A303-4F82-B4BD-FF30B56B37CB}" dt="2020-08-10T11:23:17.352" v="6643" actId="164"/>
          <ac:picMkLst>
            <pc:docMk/>
            <pc:sldMk cId="4157982390" sldId="1555"/>
            <ac:picMk id="6" creationId="{C45B1166-7C6B-49C8-999D-5C54D6125F17}"/>
          </ac:picMkLst>
        </pc:picChg>
        <pc:picChg chg="del mod">
          <ac:chgData name="" userId="3b99287881d56c4f" providerId="LiveId" clId="{EE9765F0-A303-4F82-B4BD-FF30B56B37CB}" dt="2020-08-10T11:05:13.285" v="6007" actId="478"/>
          <ac:picMkLst>
            <pc:docMk/>
            <pc:sldMk cId="4157982390" sldId="1555"/>
            <ac:picMk id="7" creationId="{57C29FA5-A873-C04F-A57F-C38FC4300C15}"/>
          </ac:picMkLst>
        </pc:picChg>
        <pc:picChg chg="add mod">
          <ac:chgData name="" userId="3b99287881d56c4f" providerId="LiveId" clId="{EE9765F0-A303-4F82-B4BD-FF30B56B37CB}" dt="2020-08-10T11:23:13.831" v="6642" actId="164"/>
          <ac:picMkLst>
            <pc:docMk/>
            <pc:sldMk cId="4157982390" sldId="1555"/>
            <ac:picMk id="11" creationId="{9D8AD7FC-F8B2-473A-A64D-F43961ED6608}"/>
          </ac:picMkLst>
        </pc:picChg>
      </pc:sldChg>
      <pc:sldChg chg="add del">
        <pc:chgData name="" userId="3b99287881d56c4f" providerId="LiveId" clId="{EE9765F0-A303-4F82-B4BD-FF30B56B37CB}" dt="2020-08-11T04:09:17.783" v="13706" actId="2696"/>
        <pc:sldMkLst>
          <pc:docMk/>
          <pc:sldMk cId="1654850267" sldId="1556"/>
        </pc:sldMkLst>
      </pc:sldChg>
      <pc:sldChg chg="add">
        <pc:chgData name="" userId="3b99287881d56c4f" providerId="LiveId" clId="{EE9765F0-A303-4F82-B4BD-FF30B56B37CB}" dt="2020-08-11T04:09:27.854" v="13707"/>
        <pc:sldMkLst>
          <pc:docMk/>
          <pc:sldMk cId="2075919594" sldId="1556"/>
        </pc:sldMkLst>
      </pc:sldChg>
      <pc:sldChg chg="modAnim">
        <pc:chgData name="" userId="3b99287881d56c4f" providerId="LiveId" clId="{EE9765F0-A303-4F82-B4BD-FF30B56B37CB}" dt="2020-08-10T13:02:23.883" v="7311"/>
        <pc:sldMkLst>
          <pc:docMk/>
          <pc:sldMk cId="618410824" sldId="1558"/>
        </pc:sldMkLst>
      </pc:sldChg>
      <pc:sldChg chg="delSp">
        <pc:chgData name="" userId="3b99287881d56c4f" providerId="LiveId" clId="{EE9765F0-A303-4F82-B4BD-FF30B56B37CB}" dt="2020-08-10T12:49:29.802" v="7225" actId="478"/>
        <pc:sldMkLst>
          <pc:docMk/>
          <pc:sldMk cId="2457516611" sldId="1567"/>
        </pc:sldMkLst>
        <pc:spChg chg="del">
          <ac:chgData name="" userId="3b99287881d56c4f" providerId="LiveId" clId="{EE9765F0-A303-4F82-B4BD-FF30B56B37CB}" dt="2020-08-10T12:49:26.847" v="7224" actId="478"/>
          <ac:spMkLst>
            <pc:docMk/>
            <pc:sldMk cId="2457516611" sldId="1567"/>
            <ac:spMk id="2" creationId="{26AE380F-BCF9-F34E-A65F-27CC0D65944A}"/>
          </ac:spMkLst>
        </pc:spChg>
        <pc:spChg chg="del">
          <ac:chgData name="" userId="3b99287881d56c4f" providerId="LiveId" clId="{EE9765F0-A303-4F82-B4BD-FF30B56B37CB}" dt="2020-08-10T12:49:29.802" v="7225" actId="478"/>
          <ac:spMkLst>
            <pc:docMk/>
            <pc:sldMk cId="2457516611" sldId="1567"/>
            <ac:spMk id="5" creationId="{F440E553-8035-5847-848E-28CB0BAE2A0E}"/>
          </ac:spMkLst>
        </pc:spChg>
      </pc:sldChg>
      <pc:sldChg chg="addSp delSp modSp add">
        <pc:chgData name="" userId="3b99287881d56c4f" providerId="LiveId" clId="{EE9765F0-A303-4F82-B4BD-FF30B56B37CB}" dt="2020-08-10T23:52:00.710" v="12124" actId="20577"/>
        <pc:sldMkLst>
          <pc:docMk/>
          <pc:sldMk cId="2396160262" sldId="1569"/>
        </pc:sldMkLst>
        <pc:spChg chg="mod ord">
          <ac:chgData name="" userId="3b99287881d56c4f" providerId="LiveId" clId="{EE9765F0-A303-4F82-B4BD-FF30B56B37CB}" dt="2020-08-08T09:30:29.869" v="2765" actId="14100"/>
          <ac:spMkLst>
            <pc:docMk/>
            <pc:sldMk cId="2396160262" sldId="1569"/>
            <ac:spMk id="2" creationId="{8F11C6AB-4A31-4117-AF66-486991C779DD}"/>
          </ac:spMkLst>
        </pc:spChg>
        <pc:spChg chg="mod">
          <ac:chgData name="" userId="3b99287881d56c4f" providerId="LiveId" clId="{EE9765F0-A303-4F82-B4BD-FF30B56B37CB}" dt="2020-08-10T23:52:00.710" v="12124" actId="20577"/>
          <ac:spMkLst>
            <pc:docMk/>
            <pc:sldMk cId="2396160262" sldId="1569"/>
            <ac:spMk id="5" creationId="{4492BDE8-8104-534D-83AC-DA1D725342AB}"/>
          </ac:spMkLst>
        </pc:spChg>
        <pc:spChg chg="add mod">
          <ac:chgData name="" userId="3b99287881d56c4f" providerId="LiveId" clId="{EE9765F0-A303-4F82-B4BD-FF30B56B37CB}" dt="2020-08-08T09:33:03.948" v="2775" actId="14100"/>
          <ac:spMkLst>
            <pc:docMk/>
            <pc:sldMk cId="2396160262" sldId="1569"/>
            <ac:spMk id="7" creationId="{D926AD05-FAFA-40C1-95D7-3BF91094FF9D}"/>
          </ac:spMkLst>
        </pc:spChg>
        <pc:picChg chg="add del mod">
          <ac:chgData name="" userId="3b99287881d56c4f" providerId="LiveId" clId="{EE9765F0-A303-4F82-B4BD-FF30B56B37CB}" dt="2020-08-08T09:28:41.599" v="2701" actId="478"/>
          <ac:picMkLst>
            <pc:docMk/>
            <pc:sldMk cId="2396160262" sldId="1569"/>
            <ac:picMk id="4" creationId="{82F08837-7E52-4775-8E2F-39B74721E341}"/>
          </ac:picMkLst>
        </pc:picChg>
        <pc:picChg chg="add mod modCrop">
          <ac:chgData name="" userId="3b99287881d56c4f" providerId="LiveId" clId="{EE9765F0-A303-4F82-B4BD-FF30B56B37CB}" dt="2020-08-08T09:29:20.523" v="2708" actId="1076"/>
          <ac:picMkLst>
            <pc:docMk/>
            <pc:sldMk cId="2396160262" sldId="1569"/>
            <ac:picMk id="6" creationId="{929C2FD7-2290-45B1-8C93-D57268E37363}"/>
          </ac:picMkLst>
        </pc:picChg>
      </pc:sldChg>
      <pc:sldChg chg="addSp delSp modSp add">
        <pc:chgData name="" userId="3b99287881d56c4f" providerId="LiveId" clId="{EE9765F0-A303-4F82-B4BD-FF30B56B37CB}" dt="2020-08-08T09:57:08.404" v="3008" actId="1076"/>
        <pc:sldMkLst>
          <pc:docMk/>
          <pc:sldMk cId="2174651385" sldId="1570"/>
        </pc:sldMkLst>
        <pc:spChg chg="del">
          <ac:chgData name="" userId="3b99287881d56c4f" providerId="LiveId" clId="{EE9765F0-A303-4F82-B4BD-FF30B56B37CB}" dt="2020-08-08T09:35:40.867" v="2821" actId="478"/>
          <ac:spMkLst>
            <pc:docMk/>
            <pc:sldMk cId="2174651385" sldId="1570"/>
            <ac:spMk id="5" creationId="{6A5BCACF-F871-F841-A4BC-30833E0A8F80}"/>
          </ac:spMkLst>
        </pc:spChg>
        <pc:spChg chg="del">
          <ac:chgData name="" userId="3b99287881d56c4f" providerId="LiveId" clId="{EE9765F0-A303-4F82-B4BD-FF30B56B37CB}" dt="2020-08-08T09:35:39.396" v="2820" actId="478"/>
          <ac:spMkLst>
            <pc:docMk/>
            <pc:sldMk cId="2174651385" sldId="1570"/>
            <ac:spMk id="6" creationId="{F4AD27CD-329F-494A-A9BD-A3798E2BED4A}"/>
          </ac:spMkLst>
        </pc:spChg>
        <pc:spChg chg="mod">
          <ac:chgData name="" userId="3b99287881d56c4f" providerId="LiveId" clId="{EE9765F0-A303-4F82-B4BD-FF30B56B37CB}" dt="2020-08-08T09:57:08.404" v="3008" actId="1076"/>
          <ac:spMkLst>
            <pc:docMk/>
            <pc:sldMk cId="2174651385" sldId="1570"/>
            <ac:spMk id="8" creationId="{8330AE37-565B-40FD-8789-B7C4611C840A}"/>
          </ac:spMkLst>
        </pc:spChg>
        <pc:spChg chg="add">
          <ac:chgData name="" userId="3b99287881d56c4f" providerId="LiveId" clId="{EE9765F0-A303-4F82-B4BD-FF30B56B37CB}" dt="2020-08-08T09:35:45.951" v="2822"/>
          <ac:spMkLst>
            <pc:docMk/>
            <pc:sldMk cId="2174651385" sldId="1570"/>
            <ac:spMk id="10" creationId="{803C552F-0A33-46CE-9199-EDE2106F3461}"/>
          </ac:spMkLst>
        </pc:spChg>
        <pc:spChg chg="add">
          <ac:chgData name="" userId="3b99287881d56c4f" providerId="LiveId" clId="{EE9765F0-A303-4F82-B4BD-FF30B56B37CB}" dt="2020-08-08T09:35:45.951" v="2822"/>
          <ac:spMkLst>
            <pc:docMk/>
            <pc:sldMk cId="2174651385" sldId="1570"/>
            <ac:spMk id="11" creationId="{67C68803-563A-4447-B94E-B437F574B583}"/>
          </ac:spMkLst>
        </pc:spChg>
        <pc:picChg chg="del">
          <ac:chgData name="" userId="3b99287881d56c4f" providerId="LiveId" clId="{EE9765F0-A303-4F82-B4BD-FF30B56B37CB}" dt="2020-08-08T09:35:40.867" v="2821" actId="478"/>
          <ac:picMkLst>
            <pc:docMk/>
            <pc:sldMk cId="2174651385" sldId="1570"/>
            <ac:picMk id="7" creationId="{AF043B76-166C-5C4F-B9BC-260C64961447}"/>
          </ac:picMkLst>
        </pc:picChg>
        <pc:picChg chg="add">
          <ac:chgData name="" userId="3b99287881d56c4f" providerId="LiveId" clId="{EE9765F0-A303-4F82-B4BD-FF30B56B37CB}" dt="2020-08-08T09:35:45.951" v="2822"/>
          <ac:picMkLst>
            <pc:docMk/>
            <pc:sldMk cId="2174651385" sldId="1570"/>
            <ac:picMk id="9" creationId="{15B95462-84D7-41AB-9037-B14D07A8B0C3}"/>
          </ac:picMkLst>
        </pc:picChg>
      </pc:sldChg>
      <pc:sldChg chg="addSp delSp modSp add">
        <pc:chgData name="" userId="3b99287881d56c4f" providerId="LiveId" clId="{EE9765F0-A303-4F82-B4BD-FF30B56B37CB}" dt="2020-08-08T09:43:50.368" v="2988" actId="14100"/>
        <pc:sldMkLst>
          <pc:docMk/>
          <pc:sldMk cId="70011980" sldId="1571"/>
        </pc:sldMkLst>
        <pc:spChg chg="del">
          <ac:chgData name="" userId="3b99287881d56c4f" providerId="LiveId" clId="{EE9765F0-A303-4F82-B4BD-FF30B56B37CB}" dt="2020-08-08T09:36:06.547" v="2833" actId="478"/>
          <ac:spMkLst>
            <pc:docMk/>
            <pc:sldMk cId="70011980" sldId="1571"/>
            <ac:spMk id="2" creationId="{8F11C6AB-4A31-4117-AF66-486991C779DD}"/>
          </ac:spMkLst>
        </pc:spChg>
        <pc:spChg chg="add del mod">
          <ac:chgData name="" userId="3b99287881d56c4f" providerId="LiveId" clId="{EE9765F0-A303-4F82-B4BD-FF30B56B37CB}" dt="2020-08-08T09:40:54.394" v="2973"/>
          <ac:spMkLst>
            <pc:docMk/>
            <pc:sldMk cId="70011980" sldId="1571"/>
            <ac:spMk id="3" creationId="{7889DE89-5AE7-4E18-8487-991B4AD1D096}"/>
          </ac:spMkLst>
        </pc:spChg>
        <pc:spChg chg="add mod">
          <ac:chgData name="" userId="3b99287881d56c4f" providerId="LiveId" clId="{EE9765F0-A303-4F82-B4BD-FF30B56B37CB}" dt="2020-08-08T09:43:50.368" v="2988" actId="14100"/>
          <ac:spMkLst>
            <pc:docMk/>
            <pc:sldMk cId="70011980" sldId="1571"/>
            <ac:spMk id="4" creationId="{5EF300B0-8350-452E-98A3-FF2AEC608AF8}"/>
          </ac:spMkLst>
        </pc:spChg>
        <pc:spChg chg="mod">
          <ac:chgData name="" userId="3b99287881d56c4f" providerId="LiveId" clId="{EE9765F0-A303-4F82-B4BD-FF30B56B37CB}" dt="2020-08-08T09:36:03.077" v="2832" actId="20577"/>
          <ac:spMkLst>
            <pc:docMk/>
            <pc:sldMk cId="70011980" sldId="1571"/>
            <ac:spMk id="5" creationId="{4492BDE8-8104-534D-83AC-DA1D725342AB}"/>
          </ac:spMkLst>
        </pc:spChg>
        <pc:spChg chg="del">
          <ac:chgData name="" userId="3b99287881d56c4f" providerId="LiveId" clId="{EE9765F0-A303-4F82-B4BD-FF30B56B37CB}" dt="2020-08-08T09:36:06.547" v="2833" actId="478"/>
          <ac:spMkLst>
            <pc:docMk/>
            <pc:sldMk cId="70011980" sldId="1571"/>
            <ac:spMk id="7" creationId="{D926AD05-FAFA-40C1-95D7-3BF91094FF9D}"/>
          </ac:spMkLst>
        </pc:spChg>
        <pc:spChg chg="add del">
          <ac:chgData name="" userId="3b99287881d56c4f" providerId="LiveId" clId="{EE9765F0-A303-4F82-B4BD-FF30B56B37CB}" dt="2020-08-08T09:38:48.943" v="2842"/>
          <ac:spMkLst>
            <pc:docMk/>
            <pc:sldMk cId="70011980" sldId="1571"/>
            <ac:spMk id="8" creationId="{5CCC1A53-62E3-48EC-9DB0-441E57518C50}"/>
          </ac:spMkLst>
        </pc:spChg>
        <pc:spChg chg="add mod">
          <ac:chgData name="" userId="3b99287881d56c4f" providerId="LiveId" clId="{EE9765F0-A303-4F82-B4BD-FF30B56B37CB}" dt="2020-08-08T09:39:33.052" v="2880" actId="1076"/>
          <ac:spMkLst>
            <pc:docMk/>
            <pc:sldMk cId="70011980" sldId="1571"/>
            <ac:spMk id="9" creationId="{5BEC1048-F34C-40B4-8990-FC4284F795D7}"/>
          </ac:spMkLst>
        </pc:spChg>
        <pc:picChg chg="del">
          <ac:chgData name="" userId="3b99287881d56c4f" providerId="LiveId" clId="{EE9765F0-A303-4F82-B4BD-FF30B56B37CB}" dt="2020-08-08T09:36:06.547" v="2833" actId="478"/>
          <ac:picMkLst>
            <pc:docMk/>
            <pc:sldMk cId="70011980" sldId="1571"/>
            <ac:picMk id="6" creationId="{929C2FD7-2290-45B1-8C93-D57268E37363}"/>
          </ac:picMkLst>
        </pc:picChg>
      </pc:sldChg>
      <pc:sldChg chg="addSp delSp modSp add">
        <pc:chgData name="" userId="3b99287881d56c4f" providerId="LiveId" clId="{EE9765F0-A303-4F82-B4BD-FF30B56B37CB}" dt="2020-08-08T09:44:45.515" v="3000" actId="1036"/>
        <pc:sldMkLst>
          <pc:docMk/>
          <pc:sldMk cId="1181379664" sldId="1572"/>
        </pc:sldMkLst>
        <pc:spChg chg="del">
          <ac:chgData name="" userId="3b99287881d56c4f" providerId="LiveId" clId="{EE9765F0-A303-4F82-B4BD-FF30B56B37CB}" dt="2020-08-08T09:44:00.013" v="2991" actId="478"/>
          <ac:spMkLst>
            <pc:docMk/>
            <pc:sldMk cId="1181379664" sldId="1572"/>
            <ac:spMk id="4" creationId="{5EF300B0-8350-452E-98A3-FF2AEC608AF8}"/>
          </ac:spMkLst>
        </pc:spChg>
        <pc:spChg chg="del">
          <ac:chgData name="" userId="3b99287881d56c4f" providerId="LiveId" clId="{EE9765F0-A303-4F82-B4BD-FF30B56B37CB}" dt="2020-08-08T09:43:59.050" v="2990" actId="478"/>
          <ac:spMkLst>
            <pc:docMk/>
            <pc:sldMk cId="1181379664" sldId="1572"/>
            <ac:spMk id="9" creationId="{5BEC1048-F34C-40B4-8990-FC4284F795D7}"/>
          </ac:spMkLst>
        </pc:spChg>
        <pc:picChg chg="add mod">
          <ac:chgData name="" userId="3b99287881d56c4f" providerId="LiveId" clId="{EE9765F0-A303-4F82-B4BD-FF30B56B37CB}" dt="2020-08-08T09:44:45.515" v="3000" actId="1036"/>
          <ac:picMkLst>
            <pc:docMk/>
            <pc:sldMk cId="1181379664" sldId="1572"/>
            <ac:picMk id="3" creationId="{A862062D-B7F8-41D5-9C4F-CA3D2FC964E7}"/>
          </ac:picMkLst>
        </pc:picChg>
      </pc:sldChg>
      <pc:sldChg chg="addSp delSp modSp">
        <pc:chgData name="" userId="3b99287881d56c4f" providerId="LiveId" clId="{EE9765F0-A303-4F82-B4BD-FF30B56B37CB}" dt="2020-08-10T22:35:45.417" v="11466" actId="208"/>
        <pc:sldMkLst>
          <pc:docMk/>
          <pc:sldMk cId="1583952680" sldId="1573"/>
        </pc:sldMkLst>
        <pc:spChg chg="del">
          <ac:chgData name="" userId="3b99287881d56c4f" providerId="LiveId" clId="{EE9765F0-A303-4F82-B4BD-FF30B56B37CB}" dt="2020-08-10T18:18:55.393" v="9034" actId="478"/>
          <ac:spMkLst>
            <pc:docMk/>
            <pc:sldMk cId="1583952680" sldId="1573"/>
            <ac:spMk id="2" creationId="{BE2A6F70-E1FB-C444-9453-0B55B0BF2BBE}"/>
          </ac:spMkLst>
        </pc:spChg>
        <pc:spChg chg="add del mod">
          <ac:chgData name="" userId="3b99287881d56c4f" providerId="LiveId" clId="{EE9765F0-A303-4F82-B4BD-FF30B56B37CB}" dt="2020-08-10T18:18:56.842" v="9035" actId="478"/>
          <ac:spMkLst>
            <pc:docMk/>
            <pc:sldMk cId="1583952680" sldId="1573"/>
            <ac:spMk id="3" creationId="{362D2470-A5D2-416A-ACB0-B627020C1CD7}"/>
          </ac:spMkLst>
        </pc:spChg>
        <pc:spChg chg="add del mod">
          <ac:chgData name="" userId="3b99287881d56c4f" providerId="LiveId" clId="{EE9765F0-A303-4F82-B4BD-FF30B56B37CB}" dt="2020-08-10T18:18:58.577" v="9036" actId="478"/>
          <ac:spMkLst>
            <pc:docMk/>
            <pc:sldMk cId="1583952680" sldId="1573"/>
            <ac:spMk id="4" creationId="{558966E8-6A51-430C-AE6A-2143FBEEE97E}"/>
          </ac:spMkLst>
        </pc:spChg>
        <pc:spChg chg="add del mod">
          <ac:chgData name="" userId="3b99287881d56c4f" providerId="LiveId" clId="{EE9765F0-A303-4F82-B4BD-FF30B56B37CB}" dt="2020-08-10T18:19:00.272" v="9037" actId="478"/>
          <ac:spMkLst>
            <pc:docMk/>
            <pc:sldMk cId="1583952680" sldId="1573"/>
            <ac:spMk id="5" creationId="{7A4612AD-0C16-422F-B639-B34E42F92A01}"/>
          </ac:spMkLst>
        </pc:spChg>
        <pc:spChg chg="add mod">
          <ac:chgData name="" userId="3b99287881d56c4f" providerId="LiveId" clId="{EE9765F0-A303-4F82-B4BD-FF30B56B37CB}" dt="2020-08-10T22:35:28.082" v="11460" actId="207"/>
          <ac:spMkLst>
            <pc:docMk/>
            <pc:sldMk cId="1583952680" sldId="1573"/>
            <ac:spMk id="6" creationId="{83050937-39FE-49DD-B18D-53514E06AB33}"/>
          </ac:spMkLst>
        </pc:spChg>
        <pc:spChg chg="mod">
          <ac:chgData name="" userId="3b99287881d56c4f" providerId="LiveId" clId="{EE9765F0-A303-4F82-B4BD-FF30B56B37CB}" dt="2020-08-10T18:18:52.413" v="9033" actId="20577"/>
          <ac:spMkLst>
            <pc:docMk/>
            <pc:sldMk cId="1583952680" sldId="1573"/>
            <ac:spMk id="8" creationId="{876B85C8-A1D5-1D4F-8524-33C9EC985B61}"/>
          </ac:spMkLst>
        </pc:spChg>
        <pc:spChg chg="add mod">
          <ac:chgData name="" userId="3b99287881d56c4f" providerId="LiveId" clId="{EE9765F0-A303-4F82-B4BD-FF30B56B37CB}" dt="2020-08-10T22:33:10.549" v="11424" actId="1076"/>
          <ac:spMkLst>
            <pc:docMk/>
            <pc:sldMk cId="1583952680" sldId="1573"/>
            <ac:spMk id="9" creationId="{DF4D0CC2-14B3-472A-822E-843F328DEA4B}"/>
          </ac:spMkLst>
        </pc:spChg>
        <pc:spChg chg="add mod">
          <ac:chgData name="" userId="3b99287881d56c4f" providerId="LiveId" clId="{EE9765F0-A303-4F82-B4BD-FF30B56B37CB}" dt="2020-08-10T22:33:10.549" v="11424" actId="1076"/>
          <ac:spMkLst>
            <pc:docMk/>
            <pc:sldMk cId="1583952680" sldId="1573"/>
            <ac:spMk id="10" creationId="{A51DEF81-28EF-4FBE-AC78-54F232AE0414}"/>
          </ac:spMkLst>
        </pc:spChg>
        <pc:spChg chg="add mod">
          <ac:chgData name="" userId="3b99287881d56c4f" providerId="LiveId" clId="{EE9765F0-A303-4F82-B4BD-FF30B56B37CB}" dt="2020-08-10T22:33:10.549" v="11424" actId="1076"/>
          <ac:spMkLst>
            <pc:docMk/>
            <pc:sldMk cId="1583952680" sldId="1573"/>
            <ac:spMk id="11" creationId="{AFFCE23F-D9E9-4A94-851D-B39064F8D6E2}"/>
          </ac:spMkLst>
        </pc:spChg>
        <pc:spChg chg="add mod">
          <ac:chgData name="" userId="3b99287881d56c4f" providerId="LiveId" clId="{EE9765F0-A303-4F82-B4BD-FF30B56B37CB}" dt="2020-08-10T22:33:10.549" v="11424" actId="1076"/>
          <ac:spMkLst>
            <pc:docMk/>
            <pc:sldMk cId="1583952680" sldId="1573"/>
            <ac:spMk id="12" creationId="{F32BA45D-FF73-43DD-8343-14646509E93D}"/>
          </ac:spMkLst>
        </pc:spChg>
        <pc:spChg chg="add mod">
          <ac:chgData name="" userId="3b99287881d56c4f" providerId="LiveId" clId="{EE9765F0-A303-4F82-B4BD-FF30B56B37CB}" dt="2020-08-10T22:33:10.549" v="11424" actId="1076"/>
          <ac:spMkLst>
            <pc:docMk/>
            <pc:sldMk cId="1583952680" sldId="1573"/>
            <ac:spMk id="22" creationId="{6A242EBB-2468-4458-AFF3-0A6C04428D4F}"/>
          </ac:spMkLst>
        </pc:spChg>
        <pc:spChg chg="add del mod">
          <ac:chgData name="" userId="3b99287881d56c4f" providerId="LiveId" clId="{EE9765F0-A303-4F82-B4BD-FF30B56B37CB}" dt="2020-08-10T22:30:51.643" v="11389" actId="478"/>
          <ac:spMkLst>
            <pc:docMk/>
            <pc:sldMk cId="1583952680" sldId="1573"/>
            <ac:spMk id="23" creationId="{4BDCD411-B92B-486E-9801-AF180CB290BC}"/>
          </ac:spMkLst>
        </pc:spChg>
        <pc:spChg chg="add mod">
          <ac:chgData name="" userId="3b99287881d56c4f" providerId="LiveId" clId="{EE9765F0-A303-4F82-B4BD-FF30B56B37CB}" dt="2020-08-10T22:33:10.549" v="11424" actId="1076"/>
          <ac:spMkLst>
            <pc:docMk/>
            <pc:sldMk cId="1583952680" sldId="1573"/>
            <ac:spMk id="24" creationId="{DD21F9B4-270B-4D31-A0D3-7E3D6441FAB2}"/>
          </ac:spMkLst>
        </pc:spChg>
        <pc:spChg chg="add mod">
          <ac:chgData name="" userId="3b99287881d56c4f" providerId="LiveId" clId="{EE9765F0-A303-4F82-B4BD-FF30B56B37CB}" dt="2020-08-10T22:33:10.549" v="11424" actId="1076"/>
          <ac:spMkLst>
            <pc:docMk/>
            <pc:sldMk cId="1583952680" sldId="1573"/>
            <ac:spMk id="25" creationId="{B3DD0F5E-B4AA-49C9-BC97-D4D5AE7074AC}"/>
          </ac:spMkLst>
        </pc:spChg>
        <pc:spChg chg="add mod">
          <ac:chgData name="" userId="3b99287881d56c4f" providerId="LiveId" clId="{EE9765F0-A303-4F82-B4BD-FF30B56B37CB}" dt="2020-08-10T22:33:10.549" v="11424" actId="1076"/>
          <ac:spMkLst>
            <pc:docMk/>
            <pc:sldMk cId="1583952680" sldId="1573"/>
            <ac:spMk id="26" creationId="{3C76B308-82DD-4D8A-B064-DC1E78D3A38B}"/>
          </ac:spMkLst>
        </pc:spChg>
        <pc:spChg chg="add del mod">
          <ac:chgData name="" userId="3b99287881d56c4f" providerId="LiveId" clId="{EE9765F0-A303-4F82-B4BD-FF30B56B37CB}" dt="2020-08-10T22:30:51.643" v="11389" actId="478"/>
          <ac:spMkLst>
            <pc:docMk/>
            <pc:sldMk cId="1583952680" sldId="1573"/>
            <ac:spMk id="27" creationId="{D593E75C-4AD8-4B20-89FE-843514819846}"/>
          </ac:spMkLst>
        </pc:spChg>
        <pc:spChg chg="add del mod">
          <ac:chgData name="" userId="3b99287881d56c4f" providerId="LiveId" clId="{EE9765F0-A303-4F82-B4BD-FF30B56B37CB}" dt="2020-08-10T22:30:51.643" v="11389" actId="478"/>
          <ac:spMkLst>
            <pc:docMk/>
            <pc:sldMk cId="1583952680" sldId="1573"/>
            <ac:spMk id="28" creationId="{E782741F-87CB-4C6B-9235-C79862451BD5}"/>
          </ac:spMkLst>
        </pc:spChg>
        <pc:spChg chg="add del mod">
          <ac:chgData name="" userId="3b99287881d56c4f" providerId="LiveId" clId="{EE9765F0-A303-4F82-B4BD-FF30B56B37CB}" dt="2020-08-10T22:30:51.643" v="11389" actId="478"/>
          <ac:spMkLst>
            <pc:docMk/>
            <pc:sldMk cId="1583952680" sldId="1573"/>
            <ac:spMk id="29" creationId="{E13C7597-FCE6-4004-A50A-7FDBF747845F}"/>
          </ac:spMkLst>
        </pc:spChg>
        <pc:spChg chg="add mod">
          <ac:chgData name="" userId="3b99287881d56c4f" providerId="LiveId" clId="{EE9765F0-A303-4F82-B4BD-FF30B56B37CB}" dt="2020-08-10T22:33:10.549" v="11424" actId="1076"/>
          <ac:spMkLst>
            <pc:docMk/>
            <pc:sldMk cId="1583952680" sldId="1573"/>
            <ac:spMk id="30" creationId="{61A467C1-2042-4092-9D7E-11F458650EDD}"/>
          </ac:spMkLst>
        </pc:spChg>
        <pc:spChg chg="add del mod">
          <ac:chgData name="" userId="3b99287881d56c4f" providerId="LiveId" clId="{EE9765F0-A303-4F82-B4BD-FF30B56B37CB}" dt="2020-08-10T22:30:51.643" v="11389" actId="478"/>
          <ac:spMkLst>
            <pc:docMk/>
            <pc:sldMk cId="1583952680" sldId="1573"/>
            <ac:spMk id="31" creationId="{91753F59-733D-48D4-B85B-1BDA1F02BD29}"/>
          </ac:spMkLst>
        </pc:spChg>
        <pc:spChg chg="add mod">
          <ac:chgData name="" userId="3b99287881d56c4f" providerId="LiveId" clId="{EE9765F0-A303-4F82-B4BD-FF30B56B37CB}" dt="2020-08-10T22:33:57.090" v="11438" actId="207"/>
          <ac:spMkLst>
            <pc:docMk/>
            <pc:sldMk cId="1583952680" sldId="1573"/>
            <ac:spMk id="34" creationId="{1EEC1342-36EF-4644-8633-3726366AAAB1}"/>
          </ac:spMkLst>
        </pc:spChg>
        <pc:spChg chg="add mod">
          <ac:chgData name="" userId="3b99287881d56c4f" providerId="LiveId" clId="{EE9765F0-A303-4F82-B4BD-FF30B56B37CB}" dt="2020-08-10T22:33:51.769" v="11435" actId="207"/>
          <ac:spMkLst>
            <pc:docMk/>
            <pc:sldMk cId="1583952680" sldId="1573"/>
            <ac:spMk id="35" creationId="{B6D864CA-B158-48A6-8960-CD48F11B44CE}"/>
          </ac:spMkLst>
        </pc:spChg>
        <pc:spChg chg="add mod">
          <ac:chgData name="" userId="3b99287881d56c4f" providerId="LiveId" clId="{EE9765F0-A303-4F82-B4BD-FF30B56B37CB}" dt="2020-08-10T22:35:26.051" v="11459" actId="207"/>
          <ac:spMkLst>
            <pc:docMk/>
            <pc:sldMk cId="1583952680" sldId="1573"/>
            <ac:spMk id="36" creationId="{D4A07AC2-FDD3-406B-9F26-FD8A5584802A}"/>
          </ac:spMkLst>
        </pc:spChg>
        <pc:spChg chg="add mod">
          <ac:chgData name="" userId="3b99287881d56c4f" providerId="LiveId" clId="{EE9765F0-A303-4F82-B4BD-FF30B56B37CB}" dt="2020-08-10T22:35:23.426" v="11458" actId="207"/>
          <ac:spMkLst>
            <pc:docMk/>
            <pc:sldMk cId="1583952680" sldId="1573"/>
            <ac:spMk id="37" creationId="{46E86055-5774-42BE-A7F1-B845DEF4AB83}"/>
          </ac:spMkLst>
        </pc:spChg>
        <pc:spChg chg="add mod">
          <ac:chgData name="" userId="3b99287881d56c4f" providerId="LiveId" clId="{EE9765F0-A303-4F82-B4BD-FF30B56B37CB}" dt="2020-08-10T22:35:21.698" v="11457" actId="207"/>
          <ac:spMkLst>
            <pc:docMk/>
            <pc:sldMk cId="1583952680" sldId="1573"/>
            <ac:spMk id="38" creationId="{3B33CD3A-3CEC-4F23-AC28-F77A42FCCB2F}"/>
          </ac:spMkLst>
        </pc:spChg>
        <pc:spChg chg="add mod">
          <ac:chgData name="" userId="3b99287881d56c4f" providerId="LiveId" clId="{EE9765F0-A303-4F82-B4BD-FF30B56B37CB}" dt="2020-08-10T22:35:18.283" v="11456" actId="207"/>
          <ac:spMkLst>
            <pc:docMk/>
            <pc:sldMk cId="1583952680" sldId="1573"/>
            <ac:spMk id="39" creationId="{2EB28399-6387-41DE-9971-8EFCA280D96A}"/>
          </ac:spMkLst>
        </pc:spChg>
        <pc:spChg chg="add mod">
          <ac:chgData name="" userId="3b99287881d56c4f" providerId="LiveId" clId="{EE9765F0-A303-4F82-B4BD-FF30B56B37CB}" dt="2020-08-10T22:35:16.211" v="11455" actId="207"/>
          <ac:spMkLst>
            <pc:docMk/>
            <pc:sldMk cId="1583952680" sldId="1573"/>
            <ac:spMk id="40" creationId="{CC6CE6E0-50B3-4A0C-9EF4-44EB568AB892}"/>
          </ac:spMkLst>
        </pc:spChg>
        <pc:spChg chg="add mod">
          <ac:chgData name="" userId="3b99287881d56c4f" providerId="LiveId" clId="{EE9765F0-A303-4F82-B4BD-FF30B56B37CB}" dt="2020-08-10T22:33:47.363" v="11433" actId="207"/>
          <ac:spMkLst>
            <pc:docMk/>
            <pc:sldMk cId="1583952680" sldId="1573"/>
            <ac:spMk id="48" creationId="{7D30C737-FE88-4299-B236-263D638AFECF}"/>
          </ac:spMkLst>
        </pc:spChg>
        <pc:spChg chg="add mod">
          <ac:chgData name="" userId="3b99287881d56c4f" providerId="LiveId" clId="{EE9765F0-A303-4F82-B4BD-FF30B56B37CB}" dt="2020-08-10T22:33:49.603" v="11434" actId="207"/>
          <ac:spMkLst>
            <pc:docMk/>
            <pc:sldMk cId="1583952680" sldId="1573"/>
            <ac:spMk id="49" creationId="{1714DAA8-C28C-42A1-88B6-D22082FB0F6A}"/>
          </ac:spMkLst>
        </pc:spChg>
        <pc:spChg chg="add mod">
          <ac:chgData name="" userId="3b99287881d56c4f" providerId="LiveId" clId="{EE9765F0-A303-4F82-B4BD-FF30B56B37CB}" dt="2020-08-10T22:33:53.650" v="11436" actId="207"/>
          <ac:spMkLst>
            <pc:docMk/>
            <pc:sldMk cId="1583952680" sldId="1573"/>
            <ac:spMk id="50" creationId="{7ECB1FE0-CFD0-4165-9F00-FB136CDB3105}"/>
          </ac:spMkLst>
        </pc:spChg>
        <pc:spChg chg="add mod">
          <ac:chgData name="" userId="3b99287881d56c4f" providerId="LiveId" clId="{EE9765F0-A303-4F82-B4BD-FF30B56B37CB}" dt="2020-08-10T22:33:55.394" v="11437" actId="207"/>
          <ac:spMkLst>
            <pc:docMk/>
            <pc:sldMk cId="1583952680" sldId="1573"/>
            <ac:spMk id="51" creationId="{89D58069-E2E4-418F-9224-1B67488FF0A6}"/>
          </ac:spMkLst>
        </pc:spChg>
        <pc:spChg chg="add mod">
          <ac:chgData name="" userId="3b99287881d56c4f" providerId="LiveId" clId="{EE9765F0-A303-4F82-B4BD-FF30B56B37CB}" dt="2020-08-10T22:33:58.954" v="11439" actId="207"/>
          <ac:spMkLst>
            <pc:docMk/>
            <pc:sldMk cId="1583952680" sldId="1573"/>
            <ac:spMk id="52" creationId="{26C04C91-4DC5-4F68-A576-A09A2263E1D5}"/>
          </ac:spMkLst>
        </pc:spChg>
        <pc:spChg chg="add mod">
          <ac:chgData name="" userId="3b99287881d56c4f" providerId="LiveId" clId="{EE9765F0-A303-4F82-B4BD-FF30B56B37CB}" dt="2020-08-10T22:34:00.954" v="11440" actId="207"/>
          <ac:spMkLst>
            <pc:docMk/>
            <pc:sldMk cId="1583952680" sldId="1573"/>
            <ac:spMk id="53" creationId="{B0592BB9-A916-440C-A57B-203A02ACECEF}"/>
          </ac:spMkLst>
        </pc:spChg>
        <pc:spChg chg="add mod">
          <ac:chgData name="" userId="3b99287881d56c4f" providerId="LiveId" clId="{EE9765F0-A303-4F82-B4BD-FF30B56B37CB}" dt="2020-08-10T22:34:02.939" v="11441" actId="207"/>
          <ac:spMkLst>
            <pc:docMk/>
            <pc:sldMk cId="1583952680" sldId="1573"/>
            <ac:spMk id="54" creationId="{F9AA26FB-E679-411C-A406-0D1CEF5AFB07}"/>
          </ac:spMkLst>
        </pc:spChg>
        <pc:spChg chg="add mod">
          <ac:chgData name="" userId="3b99287881d56c4f" providerId="LiveId" clId="{EE9765F0-A303-4F82-B4BD-FF30B56B37CB}" dt="2020-08-10T22:34:05.970" v="11442" actId="207"/>
          <ac:spMkLst>
            <pc:docMk/>
            <pc:sldMk cId="1583952680" sldId="1573"/>
            <ac:spMk id="55" creationId="{7F0A9158-905A-43BE-B190-A9D7644F25C2}"/>
          </ac:spMkLst>
        </pc:spChg>
        <pc:spChg chg="add mod">
          <ac:chgData name="" userId="3b99287881d56c4f" providerId="LiveId" clId="{EE9765F0-A303-4F82-B4BD-FF30B56B37CB}" dt="2020-08-10T22:34:08.523" v="11443" actId="207"/>
          <ac:spMkLst>
            <pc:docMk/>
            <pc:sldMk cId="1583952680" sldId="1573"/>
            <ac:spMk id="56" creationId="{C617EB9D-6833-489A-9C91-D19FBAD3890F}"/>
          </ac:spMkLst>
        </pc:spChg>
        <pc:spChg chg="add mod">
          <ac:chgData name="" userId="3b99287881d56c4f" providerId="LiveId" clId="{EE9765F0-A303-4F82-B4BD-FF30B56B37CB}" dt="2020-08-10T22:33:10.549" v="11424" actId="1076"/>
          <ac:spMkLst>
            <pc:docMk/>
            <pc:sldMk cId="1583952680" sldId="1573"/>
            <ac:spMk id="63" creationId="{D1EEBE84-B016-4971-B1CD-4EDDE03BBFAA}"/>
          </ac:spMkLst>
        </pc:spChg>
        <pc:spChg chg="add mod">
          <ac:chgData name="" userId="3b99287881d56c4f" providerId="LiveId" clId="{EE9765F0-A303-4F82-B4BD-FF30B56B37CB}" dt="2020-08-10T22:33:10.549" v="11424" actId="1076"/>
          <ac:spMkLst>
            <pc:docMk/>
            <pc:sldMk cId="1583952680" sldId="1573"/>
            <ac:spMk id="64" creationId="{30AB24C8-E5BA-4904-AED0-2E3FBDBD75CB}"/>
          </ac:spMkLst>
        </pc:spChg>
        <pc:spChg chg="add mod">
          <ac:chgData name="" userId="3b99287881d56c4f" providerId="LiveId" clId="{EE9765F0-A303-4F82-B4BD-FF30B56B37CB}" dt="2020-08-10T22:34:19.684" v="11445" actId="208"/>
          <ac:spMkLst>
            <pc:docMk/>
            <pc:sldMk cId="1583952680" sldId="1573"/>
            <ac:spMk id="65" creationId="{4CFBD40C-FBC9-4BAC-94B3-7D69AAA61334}"/>
          </ac:spMkLst>
        </pc:spChg>
        <pc:spChg chg="add del mod">
          <ac:chgData name="" userId="3b99287881d56c4f" providerId="LiveId" clId="{EE9765F0-A303-4F82-B4BD-FF30B56B37CB}" dt="2020-08-10T18:34:56.019" v="9195" actId="478"/>
          <ac:spMkLst>
            <pc:docMk/>
            <pc:sldMk cId="1583952680" sldId="1573"/>
            <ac:spMk id="66" creationId="{ECFA282C-52F2-4DAD-B8CB-791A5A0CE973}"/>
          </ac:spMkLst>
        </pc:spChg>
        <pc:spChg chg="add mod">
          <ac:chgData name="" userId="3b99287881d56c4f" providerId="LiveId" clId="{EE9765F0-A303-4F82-B4BD-FF30B56B37CB}" dt="2020-08-10T22:34:24.441" v="11446" actId="13822"/>
          <ac:spMkLst>
            <pc:docMk/>
            <pc:sldMk cId="1583952680" sldId="1573"/>
            <ac:spMk id="67" creationId="{6792D936-3902-4FBC-B78E-D40E5445A6C3}"/>
          </ac:spMkLst>
        </pc:spChg>
        <pc:spChg chg="add mod">
          <ac:chgData name="" userId="3b99287881d56c4f" providerId="LiveId" clId="{EE9765F0-A303-4F82-B4BD-FF30B56B37CB}" dt="2020-08-10T22:34:10.722" v="11444" actId="207"/>
          <ac:spMkLst>
            <pc:docMk/>
            <pc:sldMk cId="1583952680" sldId="1573"/>
            <ac:spMk id="68" creationId="{117CAB9D-9D35-467B-89CA-925AEAF350D7}"/>
          </ac:spMkLst>
        </pc:spChg>
        <pc:spChg chg="add mod">
          <ac:chgData name="" userId="3b99287881d56c4f" providerId="LiveId" clId="{EE9765F0-A303-4F82-B4BD-FF30B56B37CB}" dt="2020-08-10T22:35:13.741" v="11454" actId="207"/>
          <ac:spMkLst>
            <pc:docMk/>
            <pc:sldMk cId="1583952680" sldId="1573"/>
            <ac:spMk id="69" creationId="{0D971738-3D86-44E4-936F-0CDB1A3E4FE5}"/>
          </ac:spMkLst>
        </pc:spChg>
        <pc:spChg chg="add mod">
          <ac:chgData name="" userId="3b99287881d56c4f" providerId="LiveId" clId="{EE9765F0-A303-4F82-B4BD-FF30B56B37CB}" dt="2020-08-10T22:32:58.729" v="11422" actId="1076"/>
          <ac:spMkLst>
            <pc:docMk/>
            <pc:sldMk cId="1583952680" sldId="1573"/>
            <ac:spMk id="70" creationId="{4F28A9E4-F692-49EA-9222-A8E139E6BAB7}"/>
          </ac:spMkLst>
        </pc:spChg>
        <pc:spChg chg="add mod">
          <ac:chgData name="" userId="3b99287881d56c4f" providerId="LiveId" clId="{EE9765F0-A303-4F82-B4BD-FF30B56B37CB}" dt="2020-08-10T22:35:42.726" v="11464" actId="207"/>
          <ac:spMkLst>
            <pc:docMk/>
            <pc:sldMk cId="1583952680" sldId="1573"/>
            <ac:spMk id="96" creationId="{383154CF-FB76-4BF1-9FAD-EE4BCB2A5CEE}"/>
          </ac:spMkLst>
        </pc:spChg>
        <pc:spChg chg="add mod">
          <ac:chgData name="" userId="3b99287881d56c4f" providerId="LiveId" clId="{EE9765F0-A303-4F82-B4BD-FF30B56B37CB}" dt="2020-08-10T22:35:45.417" v="11466" actId="208"/>
          <ac:spMkLst>
            <pc:docMk/>
            <pc:sldMk cId="1583952680" sldId="1573"/>
            <ac:spMk id="97" creationId="{CA2C86C0-0C95-45F7-A873-8BE5EBAD6145}"/>
          </ac:spMkLst>
        </pc:spChg>
        <pc:spChg chg="add del mod">
          <ac:chgData name="" userId="3b99287881d56c4f" providerId="LiveId" clId="{EE9765F0-A303-4F82-B4BD-FF30B56B37CB}" dt="2020-08-10T22:31:42.554" v="11395" actId="478"/>
          <ac:spMkLst>
            <pc:docMk/>
            <pc:sldMk cId="1583952680" sldId="1573"/>
            <ac:spMk id="98" creationId="{C6775DC3-67D7-422A-8574-451D27B76425}"/>
          </ac:spMkLst>
        </pc:spChg>
        <pc:spChg chg="add mod">
          <ac:chgData name="" userId="3b99287881d56c4f" providerId="LiveId" clId="{EE9765F0-A303-4F82-B4BD-FF30B56B37CB}" dt="2020-08-10T22:33:10.549" v="11424" actId="1076"/>
          <ac:spMkLst>
            <pc:docMk/>
            <pc:sldMk cId="1583952680" sldId="1573"/>
            <ac:spMk id="99" creationId="{BEF9A8DB-46D2-4A8B-B4E7-0269EAC734E0}"/>
          </ac:spMkLst>
        </pc:spChg>
        <pc:spChg chg="add mod">
          <ac:chgData name="" userId="3b99287881d56c4f" providerId="LiveId" clId="{EE9765F0-A303-4F82-B4BD-FF30B56B37CB}" dt="2020-08-10T22:33:10.549" v="11424" actId="1076"/>
          <ac:spMkLst>
            <pc:docMk/>
            <pc:sldMk cId="1583952680" sldId="1573"/>
            <ac:spMk id="100" creationId="{E833BB32-4144-4D13-A6DC-8C8D1E7D766B}"/>
          </ac:spMkLst>
        </pc:spChg>
        <pc:spChg chg="add mod">
          <ac:chgData name="" userId="3b99287881d56c4f" providerId="LiveId" clId="{EE9765F0-A303-4F82-B4BD-FF30B56B37CB}" dt="2020-08-10T22:33:10.549" v="11424" actId="1076"/>
          <ac:spMkLst>
            <pc:docMk/>
            <pc:sldMk cId="1583952680" sldId="1573"/>
            <ac:spMk id="101" creationId="{F1AC5BB4-DA0D-41ED-8FC1-A96BDDF28F94}"/>
          </ac:spMkLst>
        </pc:spChg>
        <pc:spChg chg="add mod">
          <ac:chgData name="" userId="3b99287881d56c4f" providerId="LiveId" clId="{EE9765F0-A303-4F82-B4BD-FF30B56B37CB}" dt="2020-08-10T22:33:10.549" v="11424" actId="1076"/>
          <ac:spMkLst>
            <pc:docMk/>
            <pc:sldMk cId="1583952680" sldId="1573"/>
            <ac:spMk id="102" creationId="{3CB8B4E9-5BCF-4732-9904-655BEE47BBB7}"/>
          </ac:spMkLst>
        </pc:spChg>
        <pc:spChg chg="add mod">
          <ac:chgData name="" userId="3b99287881d56c4f" providerId="LiveId" clId="{EE9765F0-A303-4F82-B4BD-FF30B56B37CB}" dt="2020-08-10T22:33:10.549" v="11424" actId="1076"/>
          <ac:spMkLst>
            <pc:docMk/>
            <pc:sldMk cId="1583952680" sldId="1573"/>
            <ac:spMk id="109" creationId="{FB9E6E84-C3B1-49B2-A734-B2C5CAA6E740}"/>
          </ac:spMkLst>
        </pc:spChg>
        <pc:spChg chg="add mod">
          <ac:chgData name="" userId="3b99287881d56c4f" providerId="LiveId" clId="{EE9765F0-A303-4F82-B4BD-FF30B56B37CB}" dt="2020-08-10T22:33:10.549" v="11424" actId="1076"/>
          <ac:spMkLst>
            <pc:docMk/>
            <pc:sldMk cId="1583952680" sldId="1573"/>
            <ac:spMk id="110" creationId="{97B78A5E-5F21-4203-A7C4-8A158F8F3A1D}"/>
          </ac:spMkLst>
        </pc:spChg>
        <pc:spChg chg="add mod">
          <ac:chgData name="" userId="3b99287881d56c4f" providerId="LiveId" clId="{EE9765F0-A303-4F82-B4BD-FF30B56B37CB}" dt="2020-08-10T22:33:10.549" v="11424" actId="1076"/>
          <ac:spMkLst>
            <pc:docMk/>
            <pc:sldMk cId="1583952680" sldId="1573"/>
            <ac:spMk id="111" creationId="{49BE72C9-094F-465A-ACA6-84DFB8ABD15B}"/>
          </ac:spMkLst>
        </pc:spChg>
        <pc:spChg chg="add mod">
          <ac:chgData name="" userId="3b99287881d56c4f" providerId="LiveId" clId="{EE9765F0-A303-4F82-B4BD-FF30B56B37CB}" dt="2020-08-10T22:33:10.549" v="11424" actId="1076"/>
          <ac:spMkLst>
            <pc:docMk/>
            <pc:sldMk cId="1583952680" sldId="1573"/>
            <ac:spMk id="112" creationId="{99BD09F8-59DA-41E4-BBCF-0379CCF76E97}"/>
          </ac:spMkLst>
        </pc:spChg>
        <pc:spChg chg="add mod">
          <ac:chgData name="" userId="3b99287881d56c4f" providerId="LiveId" clId="{EE9765F0-A303-4F82-B4BD-FF30B56B37CB}" dt="2020-08-10T22:33:10.549" v="11424" actId="1076"/>
          <ac:spMkLst>
            <pc:docMk/>
            <pc:sldMk cId="1583952680" sldId="1573"/>
            <ac:spMk id="113" creationId="{39CD1BD8-0712-4783-8B77-0F553FFC0EB7}"/>
          </ac:spMkLst>
        </pc:spChg>
        <pc:spChg chg="add mod">
          <ac:chgData name="" userId="3b99287881d56c4f" providerId="LiveId" clId="{EE9765F0-A303-4F82-B4BD-FF30B56B37CB}" dt="2020-08-10T22:33:10.549" v="11424" actId="1076"/>
          <ac:spMkLst>
            <pc:docMk/>
            <pc:sldMk cId="1583952680" sldId="1573"/>
            <ac:spMk id="114" creationId="{5D2918A8-C277-4643-AAA8-3316A72F4516}"/>
          </ac:spMkLst>
        </pc:spChg>
        <pc:spChg chg="add mod">
          <ac:chgData name="" userId="3b99287881d56c4f" providerId="LiveId" clId="{EE9765F0-A303-4F82-B4BD-FF30B56B37CB}" dt="2020-08-10T22:33:10.549" v="11424" actId="1076"/>
          <ac:spMkLst>
            <pc:docMk/>
            <pc:sldMk cId="1583952680" sldId="1573"/>
            <ac:spMk id="115" creationId="{92B1C60E-9F01-4A37-93B7-41A7F7DD4E00}"/>
          </ac:spMkLst>
        </pc:spChg>
        <pc:graphicFrameChg chg="add mod">
          <ac:chgData name="" userId="3b99287881d56c4f" providerId="LiveId" clId="{EE9765F0-A303-4F82-B4BD-FF30B56B37CB}" dt="2020-08-10T18:31:47.893" v="9137" actId="1076"/>
          <ac:graphicFrameMkLst>
            <pc:docMk/>
            <pc:sldMk cId="1583952680" sldId="1573"/>
            <ac:graphicFrameMk id="7" creationId="{49C88C8B-D9D0-46B8-AA3A-5810AEE114FB}"/>
          </ac:graphicFrameMkLst>
        </pc:graphicFrameChg>
        <pc:cxnChg chg="add mod">
          <ac:chgData name="" userId="3b99287881d56c4f" providerId="LiveId" clId="{EE9765F0-A303-4F82-B4BD-FF30B56B37CB}" dt="2020-08-10T22:33:10.549" v="11424" actId="1076"/>
          <ac:cxnSpMkLst>
            <pc:docMk/>
            <pc:sldMk cId="1583952680" sldId="1573"/>
            <ac:cxnSpMk id="13" creationId="{EFEFFD36-51A1-4EA1-A849-0B0B1F7F2DF0}"/>
          </ac:cxnSpMkLst>
        </pc:cxnChg>
        <pc:cxnChg chg="add mod">
          <ac:chgData name="" userId="3b99287881d56c4f" providerId="LiveId" clId="{EE9765F0-A303-4F82-B4BD-FF30B56B37CB}" dt="2020-08-10T22:33:10.549" v="11424" actId="1076"/>
          <ac:cxnSpMkLst>
            <pc:docMk/>
            <pc:sldMk cId="1583952680" sldId="1573"/>
            <ac:cxnSpMk id="14" creationId="{F4E9951F-6056-4CA6-9F5E-2BB0E4D091B7}"/>
          </ac:cxnSpMkLst>
        </pc:cxnChg>
        <pc:cxnChg chg="add mod">
          <ac:chgData name="" userId="3b99287881d56c4f" providerId="LiveId" clId="{EE9765F0-A303-4F82-B4BD-FF30B56B37CB}" dt="2020-08-10T22:33:10.549" v="11424" actId="1076"/>
          <ac:cxnSpMkLst>
            <pc:docMk/>
            <pc:sldMk cId="1583952680" sldId="1573"/>
            <ac:cxnSpMk id="15" creationId="{08E11D19-9639-45DF-B6C3-2F2DB4D32B52}"/>
          </ac:cxnSpMkLst>
        </pc:cxnChg>
        <pc:cxnChg chg="add mod">
          <ac:chgData name="" userId="3b99287881d56c4f" providerId="LiveId" clId="{EE9765F0-A303-4F82-B4BD-FF30B56B37CB}" dt="2020-08-10T22:33:10.549" v="11424" actId="1076"/>
          <ac:cxnSpMkLst>
            <pc:docMk/>
            <pc:sldMk cId="1583952680" sldId="1573"/>
            <ac:cxnSpMk id="16" creationId="{E9EC7309-CE2B-4B44-B4CB-6E0A36F26D2A}"/>
          </ac:cxnSpMkLst>
        </pc:cxnChg>
        <pc:cxnChg chg="add mod">
          <ac:chgData name="" userId="3b99287881d56c4f" providerId="LiveId" clId="{EE9765F0-A303-4F82-B4BD-FF30B56B37CB}" dt="2020-08-10T22:33:10.549" v="11424" actId="1076"/>
          <ac:cxnSpMkLst>
            <pc:docMk/>
            <pc:sldMk cId="1583952680" sldId="1573"/>
            <ac:cxnSpMk id="17" creationId="{33F351C7-14FD-44E0-8F36-584BC0AA0985}"/>
          </ac:cxnSpMkLst>
        </pc:cxnChg>
        <pc:cxnChg chg="add mod">
          <ac:chgData name="" userId="3b99287881d56c4f" providerId="LiveId" clId="{EE9765F0-A303-4F82-B4BD-FF30B56B37CB}" dt="2020-08-10T22:33:10.549" v="11424" actId="1076"/>
          <ac:cxnSpMkLst>
            <pc:docMk/>
            <pc:sldMk cId="1583952680" sldId="1573"/>
            <ac:cxnSpMk id="18" creationId="{DC84E25E-7358-471A-9E87-620130120A63}"/>
          </ac:cxnSpMkLst>
        </pc:cxnChg>
        <pc:cxnChg chg="add mod">
          <ac:chgData name="" userId="3b99287881d56c4f" providerId="LiveId" clId="{EE9765F0-A303-4F82-B4BD-FF30B56B37CB}" dt="2020-08-10T22:33:10.549" v="11424" actId="1076"/>
          <ac:cxnSpMkLst>
            <pc:docMk/>
            <pc:sldMk cId="1583952680" sldId="1573"/>
            <ac:cxnSpMk id="19" creationId="{1BBA0D8A-BEDA-4C2C-9CAA-2E77E2AB0FF0}"/>
          </ac:cxnSpMkLst>
        </pc:cxnChg>
        <pc:cxnChg chg="add mod">
          <ac:chgData name="" userId="3b99287881d56c4f" providerId="LiveId" clId="{EE9765F0-A303-4F82-B4BD-FF30B56B37CB}" dt="2020-08-10T22:33:10.549" v="11424" actId="1076"/>
          <ac:cxnSpMkLst>
            <pc:docMk/>
            <pc:sldMk cId="1583952680" sldId="1573"/>
            <ac:cxnSpMk id="20" creationId="{0E34A207-4382-410D-AA51-EDDCAF440FCF}"/>
          </ac:cxnSpMkLst>
        </pc:cxnChg>
        <pc:cxnChg chg="add mod">
          <ac:chgData name="" userId="3b99287881d56c4f" providerId="LiveId" clId="{EE9765F0-A303-4F82-B4BD-FF30B56B37CB}" dt="2020-08-10T22:33:10.549" v="11424" actId="1076"/>
          <ac:cxnSpMkLst>
            <pc:docMk/>
            <pc:sldMk cId="1583952680" sldId="1573"/>
            <ac:cxnSpMk id="21" creationId="{516152CD-83E0-4EA5-AB1E-38465A1DB384}"/>
          </ac:cxnSpMkLst>
        </pc:cxnChg>
        <pc:cxnChg chg="add del">
          <ac:chgData name="" userId="3b99287881d56c4f" providerId="LiveId" clId="{EE9765F0-A303-4F82-B4BD-FF30B56B37CB}" dt="2020-08-10T18:33:03.214" v="9164" actId="478"/>
          <ac:cxnSpMkLst>
            <pc:docMk/>
            <pc:sldMk cId="1583952680" sldId="1573"/>
            <ac:cxnSpMk id="32" creationId="{71976B5B-4E85-4266-AE2F-53F629ECC6A2}"/>
          </ac:cxnSpMkLst>
        </pc:cxnChg>
        <pc:cxnChg chg="add del mod">
          <ac:chgData name="" userId="3b99287881d56c4f" providerId="LiveId" clId="{EE9765F0-A303-4F82-B4BD-FF30B56B37CB}" dt="2020-08-10T18:33:05.007" v="9165" actId="478"/>
          <ac:cxnSpMkLst>
            <pc:docMk/>
            <pc:sldMk cId="1583952680" sldId="1573"/>
            <ac:cxnSpMk id="33" creationId="{D1D0E3B4-77A7-4985-BD93-9D61C9FB5EDE}"/>
          </ac:cxnSpMkLst>
        </pc:cxnChg>
        <pc:cxnChg chg="add mod">
          <ac:chgData name="" userId="3b99287881d56c4f" providerId="LiveId" clId="{EE9765F0-A303-4F82-B4BD-FF30B56B37CB}" dt="2020-08-10T22:35:32.603" v="11461" actId="208"/>
          <ac:cxnSpMkLst>
            <pc:docMk/>
            <pc:sldMk cId="1583952680" sldId="1573"/>
            <ac:cxnSpMk id="41" creationId="{49E0941C-9528-4A22-9F9E-0A0519631816}"/>
          </ac:cxnSpMkLst>
        </pc:cxnChg>
        <pc:cxnChg chg="add mod">
          <ac:chgData name="" userId="3b99287881d56c4f" providerId="LiveId" clId="{EE9765F0-A303-4F82-B4BD-FF30B56B37CB}" dt="2020-08-10T22:35:38.338" v="11462" actId="208"/>
          <ac:cxnSpMkLst>
            <pc:docMk/>
            <pc:sldMk cId="1583952680" sldId="1573"/>
            <ac:cxnSpMk id="42" creationId="{93D2C1B9-3D85-4B99-B16E-06F9C39E28C4}"/>
          </ac:cxnSpMkLst>
        </pc:cxnChg>
        <pc:cxnChg chg="add mod">
          <ac:chgData name="" userId="3b99287881d56c4f" providerId="LiveId" clId="{EE9765F0-A303-4F82-B4BD-FF30B56B37CB}" dt="2020-08-10T22:35:38.338" v="11462" actId="208"/>
          <ac:cxnSpMkLst>
            <pc:docMk/>
            <pc:sldMk cId="1583952680" sldId="1573"/>
            <ac:cxnSpMk id="43" creationId="{324CF5DA-3EDE-4B36-9A84-BB86CE603EA3}"/>
          </ac:cxnSpMkLst>
        </pc:cxnChg>
        <pc:cxnChg chg="add mod">
          <ac:chgData name="" userId="3b99287881d56c4f" providerId="LiveId" clId="{EE9765F0-A303-4F82-B4BD-FF30B56B37CB}" dt="2020-08-10T22:35:38.338" v="11462" actId="208"/>
          <ac:cxnSpMkLst>
            <pc:docMk/>
            <pc:sldMk cId="1583952680" sldId="1573"/>
            <ac:cxnSpMk id="44" creationId="{7B22267B-EC24-4CAA-8BA0-2B76701CDD8E}"/>
          </ac:cxnSpMkLst>
        </pc:cxnChg>
        <pc:cxnChg chg="add mod">
          <ac:chgData name="" userId="3b99287881d56c4f" providerId="LiveId" clId="{EE9765F0-A303-4F82-B4BD-FF30B56B37CB}" dt="2020-08-10T22:35:38.338" v="11462" actId="208"/>
          <ac:cxnSpMkLst>
            <pc:docMk/>
            <pc:sldMk cId="1583952680" sldId="1573"/>
            <ac:cxnSpMk id="45" creationId="{4B656BE2-5592-4649-8D56-F62E305472FB}"/>
          </ac:cxnSpMkLst>
        </pc:cxnChg>
        <pc:cxnChg chg="add mod">
          <ac:chgData name="" userId="3b99287881d56c4f" providerId="LiveId" clId="{EE9765F0-A303-4F82-B4BD-FF30B56B37CB}" dt="2020-08-10T22:35:38.338" v="11462" actId="208"/>
          <ac:cxnSpMkLst>
            <pc:docMk/>
            <pc:sldMk cId="1583952680" sldId="1573"/>
            <ac:cxnSpMk id="46" creationId="{8A35CFFF-53A2-499B-B555-44CB3070A54D}"/>
          </ac:cxnSpMkLst>
        </pc:cxnChg>
        <pc:cxnChg chg="add mod">
          <ac:chgData name="" userId="3b99287881d56c4f" providerId="LiveId" clId="{EE9765F0-A303-4F82-B4BD-FF30B56B37CB}" dt="2020-08-10T22:33:10.549" v="11424" actId="1076"/>
          <ac:cxnSpMkLst>
            <pc:docMk/>
            <pc:sldMk cId="1583952680" sldId="1573"/>
            <ac:cxnSpMk id="118" creationId="{33D16113-DA44-45A9-AB0F-93C8E5B9EC93}"/>
          </ac:cxnSpMkLst>
        </pc:cxnChg>
        <pc:cxnChg chg="add mod">
          <ac:chgData name="" userId="3b99287881d56c4f" providerId="LiveId" clId="{EE9765F0-A303-4F82-B4BD-FF30B56B37CB}" dt="2020-08-10T22:33:10.549" v="11424" actId="1076"/>
          <ac:cxnSpMkLst>
            <pc:docMk/>
            <pc:sldMk cId="1583952680" sldId="1573"/>
            <ac:cxnSpMk id="121" creationId="{D754199F-385F-4D62-827C-C1C5A7E64D24}"/>
          </ac:cxnSpMkLst>
        </pc:cxnChg>
        <pc:cxnChg chg="add mod">
          <ac:chgData name="" userId="3b99287881d56c4f" providerId="LiveId" clId="{EE9765F0-A303-4F82-B4BD-FF30B56B37CB}" dt="2020-08-10T22:33:10.549" v="11424" actId="1076"/>
          <ac:cxnSpMkLst>
            <pc:docMk/>
            <pc:sldMk cId="1583952680" sldId="1573"/>
            <ac:cxnSpMk id="124" creationId="{53A8A672-8DAC-411D-9B27-025AB3D37B0E}"/>
          </ac:cxnSpMkLst>
        </pc:cxnChg>
        <pc:cxnChg chg="add mod">
          <ac:chgData name="" userId="3b99287881d56c4f" providerId="LiveId" clId="{EE9765F0-A303-4F82-B4BD-FF30B56B37CB}" dt="2020-08-10T22:33:10.549" v="11424" actId="1076"/>
          <ac:cxnSpMkLst>
            <pc:docMk/>
            <pc:sldMk cId="1583952680" sldId="1573"/>
            <ac:cxnSpMk id="127" creationId="{2F4ADAA4-891B-4430-9FB7-10A8DB1B04FD}"/>
          </ac:cxnSpMkLst>
        </pc:cxnChg>
        <pc:cxnChg chg="add mod">
          <ac:chgData name="" userId="3b99287881d56c4f" providerId="LiveId" clId="{EE9765F0-A303-4F82-B4BD-FF30B56B37CB}" dt="2020-08-10T22:33:10.549" v="11424" actId="1076"/>
          <ac:cxnSpMkLst>
            <pc:docMk/>
            <pc:sldMk cId="1583952680" sldId="1573"/>
            <ac:cxnSpMk id="130" creationId="{4B1B284A-8F86-4D04-B47C-EE7DFB959F48}"/>
          </ac:cxnSpMkLst>
        </pc:cxnChg>
        <pc:cxnChg chg="add mod">
          <ac:chgData name="" userId="3b99287881d56c4f" providerId="LiveId" clId="{EE9765F0-A303-4F82-B4BD-FF30B56B37CB}" dt="2020-08-10T22:33:10.549" v="11424" actId="1076"/>
          <ac:cxnSpMkLst>
            <pc:docMk/>
            <pc:sldMk cId="1583952680" sldId="1573"/>
            <ac:cxnSpMk id="133" creationId="{131BBC08-43A6-4F6B-8BBD-D3ADC6047552}"/>
          </ac:cxnSpMkLst>
        </pc:cxnChg>
        <pc:cxnChg chg="add mod">
          <ac:chgData name="" userId="3b99287881d56c4f" providerId="LiveId" clId="{EE9765F0-A303-4F82-B4BD-FF30B56B37CB}" dt="2020-08-10T22:33:10.549" v="11424" actId="1076"/>
          <ac:cxnSpMkLst>
            <pc:docMk/>
            <pc:sldMk cId="1583952680" sldId="1573"/>
            <ac:cxnSpMk id="136" creationId="{47A3783E-312E-4B14-9658-8FF0C89AB734}"/>
          </ac:cxnSpMkLst>
        </pc:cxnChg>
        <pc:cxnChg chg="add mod">
          <ac:chgData name="" userId="3b99287881d56c4f" providerId="LiveId" clId="{EE9765F0-A303-4F82-B4BD-FF30B56B37CB}" dt="2020-08-10T22:33:10.549" v="11424" actId="1076"/>
          <ac:cxnSpMkLst>
            <pc:docMk/>
            <pc:sldMk cId="1583952680" sldId="1573"/>
            <ac:cxnSpMk id="139" creationId="{D7BA7C17-8BF3-4CEC-9FBD-868E7852B442}"/>
          </ac:cxnSpMkLst>
        </pc:cxnChg>
      </pc:sldChg>
      <pc:sldChg chg="del">
        <pc:chgData name="" userId="3b99287881d56c4f" providerId="LiveId" clId="{EE9765F0-A303-4F82-B4BD-FF30B56B37CB}" dt="2020-08-11T01:58:23.634" v="12615" actId="2696"/>
        <pc:sldMkLst>
          <pc:docMk/>
          <pc:sldMk cId="331322474" sldId="1575"/>
        </pc:sldMkLst>
      </pc:sldChg>
      <pc:sldChg chg="del">
        <pc:chgData name="" userId="3b99287881d56c4f" providerId="LiveId" clId="{EE9765F0-A303-4F82-B4BD-FF30B56B37CB}" dt="2020-08-11T01:58:23.642" v="12616" actId="2696"/>
        <pc:sldMkLst>
          <pc:docMk/>
          <pc:sldMk cId="2464487034" sldId="1576"/>
        </pc:sldMkLst>
      </pc:sldChg>
      <pc:sldChg chg="addSp delSp modSp add">
        <pc:chgData name="" userId="3b99287881d56c4f" providerId="LiveId" clId="{EE9765F0-A303-4F82-B4BD-FF30B56B37CB}" dt="2020-08-10T21:36:24.984" v="10669" actId="20577"/>
        <pc:sldMkLst>
          <pc:docMk/>
          <pc:sldMk cId="395238033" sldId="1577"/>
        </pc:sldMkLst>
        <pc:spChg chg="del">
          <ac:chgData name="" userId="3b99287881d56c4f" providerId="LiveId" clId="{EE9765F0-A303-4F82-B4BD-FF30B56B37CB}" dt="2020-08-10T21:33:40.721" v="10609"/>
          <ac:spMkLst>
            <pc:docMk/>
            <pc:sldMk cId="395238033" sldId="1577"/>
            <ac:spMk id="2" creationId="{28EF23FE-51BA-41A9-90A1-7584926E7442}"/>
          </ac:spMkLst>
        </pc:spChg>
        <pc:spChg chg="del">
          <ac:chgData name="" userId="3b99287881d56c4f" providerId="LiveId" clId="{EE9765F0-A303-4F82-B4BD-FF30B56B37CB}" dt="2020-08-10T21:33:40.721" v="10609"/>
          <ac:spMkLst>
            <pc:docMk/>
            <pc:sldMk cId="395238033" sldId="1577"/>
            <ac:spMk id="3" creationId="{C51E344A-33BA-4D0E-80B7-28E8A8613AC8}"/>
          </ac:spMkLst>
        </pc:spChg>
        <pc:spChg chg="del">
          <ac:chgData name="" userId="3b99287881d56c4f" providerId="LiveId" clId="{EE9765F0-A303-4F82-B4BD-FF30B56B37CB}" dt="2020-08-10T21:33:40.721" v="10609"/>
          <ac:spMkLst>
            <pc:docMk/>
            <pc:sldMk cId="395238033" sldId="1577"/>
            <ac:spMk id="4" creationId="{98736ED6-1CF1-4AEF-BD22-833960967181}"/>
          </ac:spMkLst>
        </pc:spChg>
        <pc:spChg chg="del">
          <ac:chgData name="" userId="3b99287881d56c4f" providerId="LiveId" clId="{EE9765F0-A303-4F82-B4BD-FF30B56B37CB}" dt="2020-08-10T21:33:40.721" v="10609"/>
          <ac:spMkLst>
            <pc:docMk/>
            <pc:sldMk cId="395238033" sldId="1577"/>
            <ac:spMk id="5" creationId="{B035C137-87C8-41C9-80A5-91FF579B46A7}"/>
          </ac:spMkLst>
        </pc:spChg>
        <pc:spChg chg="del mod">
          <ac:chgData name="" userId="3b99287881d56c4f" providerId="LiveId" clId="{EE9765F0-A303-4F82-B4BD-FF30B56B37CB}" dt="2020-08-10T21:31:47.734" v="10524"/>
          <ac:spMkLst>
            <pc:docMk/>
            <pc:sldMk cId="395238033" sldId="1577"/>
            <ac:spMk id="6" creationId="{D284A187-7922-4850-9C3E-F6F65F19ECAF}"/>
          </ac:spMkLst>
        </pc:spChg>
        <pc:spChg chg="mod">
          <ac:chgData name="" userId="3b99287881d56c4f" providerId="LiveId" clId="{EE9765F0-A303-4F82-B4BD-FF30B56B37CB}" dt="2020-08-10T21:35:11.955" v="10665"/>
          <ac:spMkLst>
            <pc:docMk/>
            <pc:sldMk cId="395238033" sldId="1577"/>
            <ac:spMk id="7" creationId="{2FC8881E-193E-404D-A365-0CA7EBCE8E28}"/>
          </ac:spMkLst>
        </pc:spChg>
        <pc:spChg chg="mod">
          <ac:chgData name="" userId="3b99287881d56c4f" providerId="LiveId" clId="{EE9765F0-A303-4F82-B4BD-FF30B56B37CB}" dt="2020-08-10T21:36:24.984" v="10669" actId="20577"/>
          <ac:spMkLst>
            <pc:docMk/>
            <pc:sldMk cId="395238033" sldId="1577"/>
            <ac:spMk id="8" creationId="{876B85C8-A1D5-1D4F-8524-33C9EC985B61}"/>
          </ac:spMkLst>
        </pc:spChg>
        <pc:spChg chg="del mod">
          <ac:chgData name="" userId="3b99287881d56c4f" providerId="LiveId" clId="{EE9765F0-A303-4F82-B4BD-FF30B56B37CB}" dt="2020-08-10T21:28:20.731" v="10422"/>
          <ac:spMkLst>
            <pc:docMk/>
            <pc:sldMk cId="395238033" sldId="1577"/>
            <ac:spMk id="9" creationId="{7BF4BA54-080D-4C70-B094-E54A0B822314}"/>
          </ac:spMkLst>
        </pc:spChg>
        <pc:spChg chg="add del mod">
          <ac:chgData name="" userId="3b99287881d56c4f" providerId="LiveId" clId="{EE9765F0-A303-4F82-B4BD-FF30B56B37CB}" dt="2020-08-10T21:27:59.152" v="10414" actId="478"/>
          <ac:spMkLst>
            <pc:docMk/>
            <pc:sldMk cId="395238033" sldId="1577"/>
            <ac:spMk id="10" creationId="{D1F02759-A3FC-4779-ABE2-B09265B3CE9B}"/>
          </ac:spMkLst>
        </pc:spChg>
        <pc:spChg chg="add del mod">
          <ac:chgData name="" userId="3b99287881d56c4f" providerId="LiveId" clId="{EE9765F0-A303-4F82-B4BD-FF30B56B37CB}" dt="2020-08-10T21:31:47.734" v="10522"/>
          <ac:spMkLst>
            <pc:docMk/>
            <pc:sldMk cId="395238033" sldId="1577"/>
            <ac:spMk id="11" creationId="{4B8BB9B8-AEF2-4DAE-9A3B-61EB7B1B17F3}"/>
          </ac:spMkLst>
        </pc:spChg>
        <pc:spChg chg="add del mod">
          <ac:chgData name="" userId="3b99287881d56c4f" providerId="LiveId" clId="{EE9765F0-A303-4F82-B4BD-FF30B56B37CB}" dt="2020-08-10T21:30:30.027" v="10458" actId="478"/>
          <ac:spMkLst>
            <pc:docMk/>
            <pc:sldMk cId="395238033" sldId="1577"/>
            <ac:spMk id="12" creationId="{F537D7DD-9D4F-4C93-9D8D-CF7985835F76}"/>
          </ac:spMkLst>
        </pc:spChg>
        <pc:spChg chg="add mod">
          <ac:chgData name="" userId="3b99287881d56c4f" providerId="LiveId" clId="{EE9765F0-A303-4F82-B4BD-FF30B56B37CB}" dt="2020-08-10T21:34:23.950" v="10617" actId="1076"/>
          <ac:spMkLst>
            <pc:docMk/>
            <pc:sldMk cId="395238033" sldId="1577"/>
            <ac:spMk id="13" creationId="{A440A2A7-B09C-4BA7-9855-4F2B242C739F}"/>
          </ac:spMkLst>
        </pc:spChg>
      </pc:sldChg>
      <pc:sldChg chg="addSp modSp del">
        <pc:chgData name="" userId="3b99287881d56c4f" providerId="LiveId" clId="{EE9765F0-A303-4F82-B4BD-FF30B56B37CB}" dt="2020-08-11T01:58:23.596" v="12610" actId="2696"/>
        <pc:sldMkLst>
          <pc:docMk/>
          <pc:sldMk cId="1542883418" sldId="1578"/>
        </pc:sldMkLst>
        <pc:spChg chg="add">
          <ac:chgData name="" userId="3b99287881d56c4f" providerId="LiveId" clId="{EE9765F0-A303-4F82-B4BD-FF30B56B37CB}" dt="2020-08-10T08:16:24.770" v="4961"/>
          <ac:spMkLst>
            <pc:docMk/>
            <pc:sldMk cId="1542883418" sldId="1578"/>
            <ac:spMk id="2" creationId="{8D95FF5B-50A8-4090-9755-9D8A1E672732}"/>
          </ac:spMkLst>
        </pc:spChg>
        <pc:spChg chg="add mod">
          <ac:chgData name="" userId="3b99287881d56c4f" providerId="LiveId" clId="{EE9765F0-A303-4F82-B4BD-FF30B56B37CB}" dt="2020-08-10T08:16:31.869" v="4963" actId="1076"/>
          <ac:spMkLst>
            <pc:docMk/>
            <pc:sldMk cId="1542883418" sldId="1578"/>
            <ac:spMk id="3" creationId="{A3AB1C92-BFF1-49D3-95DD-3C7E336A477A}"/>
          </ac:spMkLst>
        </pc:spChg>
        <pc:spChg chg="add mod">
          <ac:chgData name="" userId="3b99287881d56c4f" providerId="LiveId" clId="{EE9765F0-A303-4F82-B4BD-FF30B56B37CB}" dt="2020-08-10T08:16:38.480" v="4965" actId="1076"/>
          <ac:spMkLst>
            <pc:docMk/>
            <pc:sldMk cId="1542883418" sldId="1578"/>
            <ac:spMk id="4" creationId="{60F4B06F-EA3B-459E-9618-90636B01E12D}"/>
          </ac:spMkLst>
        </pc:spChg>
        <pc:spChg chg="add mod">
          <ac:chgData name="" userId="3b99287881d56c4f" providerId="LiveId" clId="{EE9765F0-A303-4F82-B4BD-FF30B56B37CB}" dt="2020-08-10T08:16:45.328" v="4967" actId="1076"/>
          <ac:spMkLst>
            <pc:docMk/>
            <pc:sldMk cId="1542883418" sldId="1578"/>
            <ac:spMk id="5" creationId="{638A5AF7-750F-4F07-8E28-5F165752AB2A}"/>
          </ac:spMkLst>
        </pc:spChg>
      </pc:sldChg>
      <pc:sldChg chg="addSp modSp">
        <pc:chgData name="" userId="3b99287881d56c4f" providerId="LiveId" clId="{EE9765F0-A303-4F82-B4BD-FF30B56B37CB}" dt="2020-08-11T01:58:16.424" v="12609" actId="20577"/>
        <pc:sldMkLst>
          <pc:docMk/>
          <pc:sldMk cId="544722824" sldId="1579"/>
        </pc:sldMkLst>
        <pc:spChg chg="add">
          <ac:chgData name="" userId="3b99287881d56c4f" providerId="LiveId" clId="{EE9765F0-A303-4F82-B4BD-FF30B56B37CB}" dt="2020-08-10T21:33:54.758" v="10610"/>
          <ac:spMkLst>
            <pc:docMk/>
            <pc:sldMk cId="544722824" sldId="1579"/>
            <ac:spMk id="4" creationId="{EA546D6B-17AA-4C5C-98D0-C6EB7D2CA502}"/>
          </ac:spMkLst>
        </pc:spChg>
        <pc:spChg chg="add">
          <ac:chgData name="" userId="3b99287881d56c4f" providerId="LiveId" clId="{EE9765F0-A303-4F82-B4BD-FF30B56B37CB}" dt="2020-08-10T21:33:54.758" v="10610"/>
          <ac:spMkLst>
            <pc:docMk/>
            <pc:sldMk cId="544722824" sldId="1579"/>
            <ac:spMk id="5" creationId="{54AAB15B-821E-4B0D-B254-933416816B73}"/>
          </ac:spMkLst>
        </pc:spChg>
        <pc:spChg chg="add">
          <ac:chgData name="" userId="3b99287881d56c4f" providerId="LiveId" clId="{EE9765F0-A303-4F82-B4BD-FF30B56B37CB}" dt="2020-08-10T21:33:54.758" v="10610"/>
          <ac:spMkLst>
            <pc:docMk/>
            <pc:sldMk cId="544722824" sldId="1579"/>
            <ac:spMk id="6" creationId="{D9A88192-DB0B-4A1E-AB6C-15B7747F66CB}"/>
          </ac:spMkLst>
        </pc:spChg>
        <pc:spChg chg="add">
          <ac:chgData name="" userId="3b99287881d56c4f" providerId="LiveId" clId="{EE9765F0-A303-4F82-B4BD-FF30B56B37CB}" dt="2020-08-10T21:33:54.758" v="10610"/>
          <ac:spMkLst>
            <pc:docMk/>
            <pc:sldMk cId="544722824" sldId="1579"/>
            <ac:spMk id="7" creationId="{A20C7AE0-3017-4A16-A772-4D473B5C36F8}"/>
          </ac:spMkLst>
        </pc:spChg>
        <pc:spChg chg="mod">
          <ac:chgData name="" userId="3b99287881d56c4f" providerId="LiveId" clId="{EE9765F0-A303-4F82-B4BD-FF30B56B37CB}" dt="2020-08-11T01:58:16.424" v="12609" actId="20577"/>
          <ac:spMkLst>
            <pc:docMk/>
            <pc:sldMk cId="544722824" sldId="1579"/>
            <ac:spMk id="8" creationId="{876B85C8-A1D5-1D4F-8524-33C9EC985B61}"/>
          </ac:spMkLst>
        </pc:spChg>
      </pc:sldChg>
      <pc:sldChg chg="addSp delSp modSp add modNotesTx">
        <pc:chgData name="" userId="3b99287881d56c4f" providerId="LiveId" clId="{EE9765F0-A303-4F82-B4BD-FF30B56B37CB}" dt="2020-08-10T22:21:11.955" v="11260" actId="122"/>
        <pc:sldMkLst>
          <pc:docMk/>
          <pc:sldMk cId="1816938911" sldId="1580"/>
        </pc:sldMkLst>
        <pc:spChg chg="del mod">
          <ac:chgData name="" userId="3b99287881d56c4f" providerId="LiveId" clId="{EE9765F0-A303-4F82-B4BD-FF30B56B37CB}" dt="2020-08-10T22:19:13.021" v="11241"/>
          <ac:spMkLst>
            <pc:docMk/>
            <pc:sldMk cId="1816938911" sldId="1580"/>
            <ac:spMk id="2" creationId="{16A51467-961F-4815-9DD6-21B9EA1ACE74}"/>
          </ac:spMkLst>
        </pc:spChg>
        <pc:spChg chg="del mod">
          <ac:chgData name="" userId="3b99287881d56c4f" providerId="LiveId" clId="{EE9765F0-A303-4F82-B4BD-FF30B56B37CB}" dt="2020-08-10T21:49:11.822" v="10885" actId="478"/>
          <ac:spMkLst>
            <pc:docMk/>
            <pc:sldMk cId="1816938911" sldId="1580"/>
            <ac:spMk id="3" creationId="{9E1428D7-1CF6-4C0D-8BD7-904EC780EA99}"/>
          </ac:spMkLst>
        </pc:spChg>
        <pc:spChg chg="del">
          <ac:chgData name="" userId="3b99287881d56c4f" providerId="LiveId" clId="{EE9765F0-A303-4F82-B4BD-FF30B56B37CB}" dt="2020-08-10T22:17:01.277" v="11228" actId="478"/>
          <ac:spMkLst>
            <pc:docMk/>
            <pc:sldMk cId="1816938911" sldId="1580"/>
            <ac:spMk id="5" creationId="{419A1BE0-ED9D-4BE3-A4D4-AE9EB55BEFF7}"/>
          </ac:spMkLst>
        </pc:spChg>
        <pc:spChg chg="add mod">
          <ac:chgData name="" userId="3b99287881d56c4f" providerId="LiveId" clId="{EE9765F0-A303-4F82-B4BD-FF30B56B37CB}" dt="2020-08-10T22:18:05.610" v="11237" actId="207"/>
          <ac:spMkLst>
            <pc:docMk/>
            <pc:sldMk cId="1816938911" sldId="1580"/>
            <ac:spMk id="7" creationId="{07F148F1-4121-472B-B341-649CA911E99D}"/>
          </ac:spMkLst>
        </pc:spChg>
        <pc:graphicFrameChg chg="add mod modGraphic">
          <ac:chgData name="" userId="3b99287881d56c4f" providerId="LiveId" clId="{EE9765F0-A303-4F82-B4BD-FF30B56B37CB}" dt="2020-08-10T22:21:11.955" v="11260" actId="122"/>
          <ac:graphicFrameMkLst>
            <pc:docMk/>
            <pc:sldMk cId="1816938911" sldId="1580"/>
            <ac:graphicFrameMk id="6" creationId="{373BF201-1DC3-4740-A75D-E35F1B5E0AD5}"/>
          </ac:graphicFrameMkLst>
        </pc:graphicFrameChg>
        <pc:picChg chg="del mod ord">
          <ac:chgData name="" userId="3b99287881d56c4f" providerId="LiveId" clId="{EE9765F0-A303-4F82-B4BD-FF30B56B37CB}" dt="2020-08-10T22:19:09.977" v="11240" actId="478"/>
          <ac:picMkLst>
            <pc:docMk/>
            <pc:sldMk cId="1816938911" sldId="1580"/>
            <ac:picMk id="4" creationId="{16B4DBE2-91A9-41CF-BF6A-9AB098939044}"/>
          </ac:picMkLst>
        </pc:picChg>
      </pc:sldChg>
      <pc:sldChg chg="addSp modSp add">
        <pc:chgData name="" userId="3b99287881d56c4f" providerId="LiveId" clId="{EE9765F0-A303-4F82-B4BD-FF30B56B37CB}" dt="2020-08-11T01:48:31.097" v="12494" actId="20577"/>
        <pc:sldMkLst>
          <pc:docMk/>
          <pc:sldMk cId="3824859253" sldId="1581"/>
        </pc:sldMkLst>
        <pc:spChg chg="mod">
          <ac:chgData name="" userId="3b99287881d56c4f" providerId="LiveId" clId="{EE9765F0-A303-4F82-B4BD-FF30B56B37CB}" dt="2020-08-11T01:47:29.723" v="12492" actId="207"/>
          <ac:spMkLst>
            <pc:docMk/>
            <pc:sldMk cId="3824859253" sldId="1581"/>
            <ac:spMk id="3" creationId="{9923B475-897E-4A54-BFE5-D73BBF15FC23}"/>
          </ac:spMkLst>
        </pc:spChg>
        <pc:spChg chg="mod">
          <ac:chgData name="" userId="3b99287881d56c4f" providerId="LiveId" clId="{EE9765F0-A303-4F82-B4BD-FF30B56B37CB}" dt="2020-08-11T01:48:31.097" v="12494" actId="20577"/>
          <ac:spMkLst>
            <pc:docMk/>
            <pc:sldMk cId="3824859253" sldId="1581"/>
            <ac:spMk id="8" creationId="{876B85C8-A1D5-1D4F-8524-33C9EC985B61}"/>
          </ac:spMkLst>
        </pc:spChg>
        <pc:picChg chg="add mod">
          <ac:chgData name="" userId="3b99287881d56c4f" providerId="LiveId" clId="{EE9765F0-A303-4F82-B4BD-FF30B56B37CB}" dt="2020-08-11T01:46:09.687" v="12490" actId="1076"/>
          <ac:picMkLst>
            <pc:docMk/>
            <pc:sldMk cId="3824859253" sldId="1581"/>
            <ac:picMk id="4" creationId="{53BC0CC9-C88B-49E9-A5DB-648B22E3891B}"/>
          </ac:picMkLst>
        </pc:picChg>
      </pc:sldChg>
      <pc:sldChg chg="add">
        <pc:chgData name="" userId="3b99287881d56c4f" providerId="LiveId" clId="{EE9765F0-A303-4F82-B4BD-FF30B56B37CB}" dt="2020-08-11T04:04:56.268" v="13696"/>
        <pc:sldMkLst>
          <pc:docMk/>
          <pc:sldMk cId="51681640" sldId="1583"/>
        </pc:sldMkLst>
      </pc:sldChg>
      <pc:sldChg chg="modSp add del">
        <pc:chgData name="" userId="3b99287881d56c4f" providerId="LiveId" clId="{EE9765F0-A303-4F82-B4BD-FF30B56B37CB}" dt="2020-08-11T04:04:53.090" v="13693" actId="2696"/>
        <pc:sldMkLst>
          <pc:docMk/>
          <pc:sldMk cId="92263073" sldId="1583"/>
        </pc:sldMkLst>
        <pc:spChg chg="mod">
          <ac:chgData name="" userId="3b99287881d56c4f" providerId="LiveId" clId="{EE9765F0-A303-4F82-B4BD-FF30B56B37CB}" dt="2020-08-11T00:29:02.613" v="12321" actId="13926"/>
          <ac:spMkLst>
            <pc:docMk/>
            <pc:sldMk cId="92263073" sldId="1583"/>
            <ac:spMk id="8" creationId="{876B85C8-A1D5-1D4F-8524-33C9EC985B61}"/>
          </ac:spMkLst>
        </pc:spChg>
      </pc:sldChg>
      <pc:sldChg chg="add">
        <pc:chgData name="" userId="3b99287881d56c4f" providerId="LiveId" clId="{EE9765F0-A303-4F82-B4BD-FF30B56B37CB}" dt="2020-08-11T04:05:13.445" v="13701"/>
        <pc:sldMkLst>
          <pc:docMk/>
          <pc:sldMk cId="618961369" sldId="1584"/>
        </pc:sldMkLst>
      </pc:sldChg>
      <pc:sldChg chg="addSp delSp modSp add del">
        <pc:chgData name="" userId="3b99287881d56c4f" providerId="LiveId" clId="{EE9765F0-A303-4F82-B4BD-FF30B56B37CB}" dt="2020-08-11T04:05:10.967" v="13698" actId="2696"/>
        <pc:sldMkLst>
          <pc:docMk/>
          <pc:sldMk cId="1382989544" sldId="1584"/>
        </pc:sldMkLst>
        <pc:spChg chg="del mod">
          <ac:chgData name="" userId="3b99287881d56c4f" providerId="LiveId" clId="{EE9765F0-A303-4F82-B4BD-FF30B56B37CB}" dt="2020-08-10T00:45:21.419" v="3335" actId="478"/>
          <ac:spMkLst>
            <pc:docMk/>
            <pc:sldMk cId="1382989544" sldId="1584"/>
            <ac:spMk id="2" creationId="{717EF372-0A8D-1842-81D0-49D2E7E32B40}"/>
          </ac:spMkLst>
        </pc:spChg>
        <pc:spChg chg="del">
          <ac:chgData name="" userId="3b99287881d56c4f" providerId="LiveId" clId="{EE9765F0-A303-4F82-B4BD-FF30B56B37CB}" dt="2020-08-10T00:43:47.009" v="3322" actId="478"/>
          <ac:spMkLst>
            <pc:docMk/>
            <pc:sldMk cId="1382989544" sldId="1584"/>
            <ac:spMk id="3" creationId="{AD196EE2-46D5-421A-B56B-7D3FEF48D81E}"/>
          </ac:spMkLst>
        </pc:spChg>
        <pc:spChg chg="add mod">
          <ac:chgData name="" userId="3b99287881d56c4f" providerId="LiveId" clId="{EE9765F0-A303-4F82-B4BD-FF30B56B37CB}" dt="2020-08-10T00:45:24.426" v="3337" actId="1076"/>
          <ac:spMkLst>
            <pc:docMk/>
            <pc:sldMk cId="1382989544" sldId="1584"/>
            <ac:spMk id="4" creationId="{07E58472-4334-4EA6-9A9E-579BA19E7FC9}"/>
          </ac:spMkLst>
        </pc:spChg>
        <pc:spChg chg="del">
          <ac:chgData name="" userId="3b99287881d56c4f" providerId="LiveId" clId="{EE9765F0-A303-4F82-B4BD-FF30B56B37CB}" dt="2020-08-10T00:43:47.618" v="3323" actId="478"/>
          <ac:spMkLst>
            <pc:docMk/>
            <pc:sldMk cId="1382989544" sldId="1584"/>
            <ac:spMk id="5" creationId="{BA8AD258-55CE-4871-BBE7-1BF5DDE1E6E4}"/>
          </ac:spMkLst>
        </pc:spChg>
        <pc:spChg chg="add mod">
          <ac:chgData name="" userId="3b99287881d56c4f" providerId="LiveId" clId="{EE9765F0-A303-4F82-B4BD-FF30B56B37CB}" dt="2020-08-10T02:27:47.578" v="3713"/>
          <ac:spMkLst>
            <pc:docMk/>
            <pc:sldMk cId="1382989544" sldId="1584"/>
            <ac:spMk id="6" creationId="{62E151D7-BC34-4F04-A15D-C8D00B73C1CE}"/>
          </ac:spMkLst>
        </pc:spChg>
        <pc:spChg chg="mod">
          <ac:chgData name="" userId="3b99287881d56c4f" providerId="LiveId" clId="{EE9765F0-A303-4F82-B4BD-FF30B56B37CB}" dt="2020-08-11T00:27:57.582" v="12313" actId="13926"/>
          <ac:spMkLst>
            <pc:docMk/>
            <pc:sldMk cId="1382989544" sldId="1584"/>
            <ac:spMk id="8" creationId="{876B85C8-A1D5-1D4F-8524-33C9EC985B61}"/>
          </ac:spMkLst>
        </pc:spChg>
      </pc:sldChg>
      <pc:sldChg chg="add">
        <pc:chgData name="" userId="3b99287881d56c4f" providerId="LiveId" clId="{EE9765F0-A303-4F82-B4BD-FF30B56B37CB}" dt="2020-08-11T04:05:13.445" v="13701"/>
        <pc:sldMkLst>
          <pc:docMk/>
          <pc:sldMk cId="753016521" sldId="1585"/>
        </pc:sldMkLst>
      </pc:sldChg>
      <pc:sldChg chg="addSp delSp modSp add del">
        <pc:chgData name="" userId="3b99287881d56c4f" providerId="LiveId" clId="{EE9765F0-A303-4F82-B4BD-FF30B56B37CB}" dt="2020-08-11T04:05:10.979" v="13699" actId="2696"/>
        <pc:sldMkLst>
          <pc:docMk/>
          <pc:sldMk cId="3597154803" sldId="1585"/>
        </pc:sldMkLst>
        <pc:spChg chg="del">
          <ac:chgData name="" userId="3b99287881d56c4f" providerId="LiveId" clId="{EE9765F0-A303-4F82-B4BD-FF30B56B37CB}" dt="2020-08-10T00:44:48.254" v="3330" actId="478"/>
          <ac:spMkLst>
            <pc:docMk/>
            <pc:sldMk cId="3597154803" sldId="1585"/>
            <ac:spMk id="2" creationId="{717EF372-0A8D-1842-81D0-49D2E7E32B40}"/>
          </ac:spMkLst>
        </pc:spChg>
        <pc:spChg chg="add mod">
          <ac:chgData name="" userId="3b99287881d56c4f" providerId="LiveId" clId="{EE9765F0-A303-4F82-B4BD-FF30B56B37CB}" dt="2020-08-10T02:36:13.253" v="3749" actId="113"/>
          <ac:spMkLst>
            <pc:docMk/>
            <pc:sldMk cId="3597154803" sldId="1585"/>
            <ac:spMk id="3" creationId="{3749F77B-1548-4761-B5D1-9CE1B6F1B9A1}"/>
          </ac:spMkLst>
        </pc:spChg>
        <pc:spChg chg="add mod">
          <ac:chgData name="" userId="3b99287881d56c4f" providerId="LiveId" clId="{EE9765F0-A303-4F82-B4BD-FF30B56B37CB}" dt="2020-08-10T00:45:46.785" v="3340" actId="1076"/>
          <ac:spMkLst>
            <pc:docMk/>
            <pc:sldMk cId="3597154803" sldId="1585"/>
            <ac:spMk id="4" creationId="{FDD3066C-0605-4751-858D-C88DFB2355D5}"/>
          </ac:spMkLst>
        </pc:spChg>
        <pc:spChg chg="add mod">
          <ac:chgData name="" userId="3b99287881d56c4f" providerId="LiveId" clId="{EE9765F0-A303-4F82-B4BD-FF30B56B37CB}" dt="2020-08-10T00:45:56.537" v="3343" actId="1076"/>
          <ac:spMkLst>
            <pc:docMk/>
            <pc:sldMk cId="3597154803" sldId="1585"/>
            <ac:spMk id="6" creationId="{F2C7E205-1F5D-4083-A5CB-2EAB00A4182A}"/>
          </ac:spMkLst>
        </pc:spChg>
        <pc:spChg chg="mod">
          <ac:chgData name="" userId="3b99287881d56c4f" providerId="LiveId" clId="{EE9765F0-A303-4F82-B4BD-FF30B56B37CB}" dt="2020-08-11T00:28:01.397" v="12314" actId="13926"/>
          <ac:spMkLst>
            <pc:docMk/>
            <pc:sldMk cId="3597154803" sldId="1585"/>
            <ac:spMk id="8" creationId="{876B85C8-A1D5-1D4F-8524-33C9EC985B61}"/>
          </ac:spMkLst>
        </pc:spChg>
      </pc:sldChg>
      <pc:sldChg chg="addSp delSp modSp add del">
        <pc:chgData name="" userId="3b99287881d56c4f" providerId="LiveId" clId="{EE9765F0-A303-4F82-B4BD-FF30B56B37CB}" dt="2020-08-11T04:05:10.995" v="13700" actId="2696"/>
        <pc:sldMkLst>
          <pc:docMk/>
          <pc:sldMk cId="720969581" sldId="1586"/>
        </pc:sldMkLst>
        <pc:spChg chg="add mod">
          <ac:chgData name="" userId="3b99287881d56c4f" providerId="LiveId" clId="{EE9765F0-A303-4F82-B4BD-FF30B56B37CB}" dt="2020-08-10T02:37:04.636" v="3757" actId="1076"/>
          <ac:spMkLst>
            <pc:docMk/>
            <pc:sldMk cId="720969581" sldId="1586"/>
            <ac:spMk id="2" creationId="{B653F714-22CF-44D1-A4F7-9358B11091DE}"/>
          </ac:spMkLst>
        </pc:spChg>
        <pc:spChg chg="del">
          <ac:chgData name="" userId="3b99287881d56c4f" providerId="LiveId" clId="{EE9765F0-A303-4F82-B4BD-FF30B56B37CB}" dt="2020-08-10T00:46:52.912" v="3349" actId="478"/>
          <ac:spMkLst>
            <pc:docMk/>
            <pc:sldMk cId="720969581" sldId="1586"/>
            <ac:spMk id="3" creationId="{3749F77B-1548-4761-B5D1-9CE1B6F1B9A1}"/>
          </ac:spMkLst>
        </pc:spChg>
        <pc:spChg chg="del">
          <ac:chgData name="" userId="3b99287881d56c4f" providerId="LiveId" clId="{EE9765F0-A303-4F82-B4BD-FF30B56B37CB}" dt="2020-08-10T00:47:20.544" v="3353" actId="478"/>
          <ac:spMkLst>
            <pc:docMk/>
            <pc:sldMk cId="720969581" sldId="1586"/>
            <ac:spMk id="4" creationId="{FDD3066C-0605-4751-858D-C88DFB2355D5}"/>
          </ac:spMkLst>
        </pc:spChg>
        <pc:spChg chg="add mod">
          <ac:chgData name="" userId="3b99287881d56c4f" providerId="LiveId" clId="{EE9765F0-A303-4F82-B4BD-FF30B56B37CB}" dt="2020-08-10T02:37:11.237" v="3758" actId="1076"/>
          <ac:spMkLst>
            <pc:docMk/>
            <pc:sldMk cId="720969581" sldId="1586"/>
            <ac:spMk id="5" creationId="{424216AB-9B8E-4EFA-8B16-D3A8249D42F6}"/>
          </ac:spMkLst>
        </pc:spChg>
        <pc:spChg chg="mod">
          <ac:chgData name="" userId="3b99287881d56c4f" providerId="LiveId" clId="{EE9765F0-A303-4F82-B4BD-FF30B56B37CB}" dt="2020-08-10T02:37:02.845" v="3756" actId="1076"/>
          <ac:spMkLst>
            <pc:docMk/>
            <pc:sldMk cId="720969581" sldId="1586"/>
            <ac:spMk id="6" creationId="{F2C7E205-1F5D-4083-A5CB-2EAB00A4182A}"/>
          </ac:spMkLst>
        </pc:spChg>
        <pc:spChg chg="add del mod">
          <ac:chgData name="" userId="3b99287881d56c4f" providerId="LiveId" clId="{EE9765F0-A303-4F82-B4BD-FF30B56B37CB}" dt="2020-08-10T00:47:46.817" v="3360" actId="478"/>
          <ac:spMkLst>
            <pc:docMk/>
            <pc:sldMk cId="720969581" sldId="1586"/>
            <ac:spMk id="7" creationId="{91BFA6C3-F49B-4405-9A08-500816584D5B}"/>
          </ac:spMkLst>
        </pc:spChg>
        <pc:spChg chg="mod">
          <ac:chgData name="" userId="3b99287881d56c4f" providerId="LiveId" clId="{EE9765F0-A303-4F82-B4BD-FF30B56B37CB}" dt="2020-08-11T00:28:05.333" v="12315" actId="13926"/>
          <ac:spMkLst>
            <pc:docMk/>
            <pc:sldMk cId="720969581" sldId="1586"/>
            <ac:spMk id="8" creationId="{876B85C8-A1D5-1D4F-8524-33C9EC985B61}"/>
          </ac:spMkLst>
        </pc:spChg>
        <pc:spChg chg="add mod">
          <ac:chgData name="" userId="3b99287881d56c4f" providerId="LiveId" clId="{EE9765F0-A303-4F82-B4BD-FF30B56B37CB}" dt="2020-08-10T00:47:49.522" v="3362" actId="1076"/>
          <ac:spMkLst>
            <pc:docMk/>
            <pc:sldMk cId="720969581" sldId="1586"/>
            <ac:spMk id="9" creationId="{B2C4E5F3-8E0F-4A25-80B8-F93D25161257}"/>
          </ac:spMkLst>
        </pc:spChg>
        <pc:spChg chg="add mod">
          <ac:chgData name="" userId="3b99287881d56c4f" providerId="LiveId" clId="{EE9765F0-A303-4F82-B4BD-FF30B56B37CB}" dt="2020-08-10T02:37:16.557" v="3760" actId="1076"/>
          <ac:spMkLst>
            <pc:docMk/>
            <pc:sldMk cId="720969581" sldId="1586"/>
            <ac:spMk id="10" creationId="{10787719-DEED-443E-97E2-B53DB403AD5A}"/>
          </ac:spMkLst>
        </pc:spChg>
        <pc:spChg chg="add mod">
          <ac:chgData name="" userId="3b99287881d56c4f" providerId="LiveId" clId="{EE9765F0-A303-4F82-B4BD-FF30B56B37CB}" dt="2020-08-10T02:37:00.293" v="3755" actId="1076"/>
          <ac:spMkLst>
            <pc:docMk/>
            <pc:sldMk cId="720969581" sldId="1586"/>
            <ac:spMk id="11" creationId="{FA1A48C3-A698-4287-83CF-EAC721BCF07B}"/>
          </ac:spMkLst>
        </pc:spChg>
        <pc:spChg chg="add mod">
          <ac:chgData name="" userId="3b99287881d56c4f" providerId="LiveId" clId="{EE9765F0-A303-4F82-B4BD-FF30B56B37CB}" dt="2020-08-10T02:37:20.877" v="3762" actId="1076"/>
          <ac:spMkLst>
            <pc:docMk/>
            <pc:sldMk cId="720969581" sldId="1586"/>
            <ac:spMk id="12" creationId="{49A217FB-244A-4F1F-BFE5-5F506C7C4D2A}"/>
          </ac:spMkLst>
        </pc:spChg>
        <pc:spChg chg="add mod">
          <ac:chgData name="" userId="3b99287881d56c4f" providerId="LiveId" clId="{EE9765F0-A303-4F82-B4BD-FF30B56B37CB}" dt="2020-08-10T02:37:22.869" v="3763" actId="1076"/>
          <ac:spMkLst>
            <pc:docMk/>
            <pc:sldMk cId="720969581" sldId="1586"/>
            <ac:spMk id="13" creationId="{4AF9EE67-C992-4649-ADD1-59572E4ADC46}"/>
          </ac:spMkLst>
        </pc:spChg>
      </pc:sldChg>
      <pc:sldChg chg="add">
        <pc:chgData name="" userId="3b99287881d56c4f" providerId="LiveId" clId="{EE9765F0-A303-4F82-B4BD-FF30B56B37CB}" dt="2020-08-11T04:05:13.445" v="13701"/>
        <pc:sldMkLst>
          <pc:docMk/>
          <pc:sldMk cId="1704049435" sldId="1586"/>
        </pc:sldMkLst>
      </pc:sldChg>
      <pc:sldChg chg="add">
        <pc:chgData name="" userId="3b99287881d56c4f" providerId="LiveId" clId="{EE9765F0-A303-4F82-B4BD-FF30B56B37CB}" dt="2020-08-11T04:04:56.268" v="13696"/>
        <pc:sldMkLst>
          <pc:docMk/>
          <pc:sldMk cId="421894095" sldId="1587"/>
        </pc:sldMkLst>
      </pc:sldChg>
      <pc:sldChg chg="addSp delSp modSp add del modNotesTx">
        <pc:chgData name="" userId="3b99287881d56c4f" providerId="LiveId" clId="{EE9765F0-A303-4F82-B4BD-FF30B56B37CB}" dt="2020-08-11T04:04:53.079" v="13691" actId="2696"/>
        <pc:sldMkLst>
          <pc:docMk/>
          <pc:sldMk cId="2321189467" sldId="1587"/>
        </pc:sldMkLst>
        <pc:spChg chg="del">
          <ac:chgData name="" userId="3b99287881d56c4f" providerId="LiveId" clId="{EE9765F0-A303-4F82-B4BD-FF30B56B37CB}" dt="2020-08-10T00:53:49.218" v="3377" actId="478"/>
          <ac:spMkLst>
            <pc:docMk/>
            <pc:sldMk cId="2321189467" sldId="1587"/>
            <ac:spMk id="2" creationId="{1E9EB001-D3C0-417E-B020-1BAE3BF27858}"/>
          </ac:spMkLst>
        </pc:spChg>
        <pc:spChg chg="del">
          <ac:chgData name="" userId="3b99287881d56c4f" providerId="LiveId" clId="{EE9765F0-A303-4F82-B4BD-FF30B56B37CB}" dt="2020-08-10T00:53:49.955" v="3378" actId="478"/>
          <ac:spMkLst>
            <pc:docMk/>
            <pc:sldMk cId="2321189467" sldId="1587"/>
            <ac:spMk id="3" creationId="{41C66D41-B1BF-41C7-B22A-ED585076BF1B}"/>
          </ac:spMkLst>
        </pc:spChg>
        <pc:spChg chg="del">
          <ac:chgData name="" userId="3b99287881d56c4f" providerId="LiveId" clId="{EE9765F0-A303-4F82-B4BD-FF30B56B37CB}" dt="2020-08-10T00:53:48.204" v="3376" actId="478"/>
          <ac:spMkLst>
            <pc:docMk/>
            <pc:sldMk cId="2321189467" sldId="1587"/>
            <ac:spMk id="4" creationId="{A3E50CB7-A579-F146-8A0C-812218221C3D}"/>
          </ac:spMkLst>
        </pc:spChg>
        <pc:spChg chg="add mod">
          <ac:chgData name="" userId="3b99287881d56c4f" providerId="LiveId" clId="{EE9765F0-A303-4F82-B4BD-FF30B56B37CB}" dt="2020-08-10T02:34:13.572" v="3741" actId="1076"/>
          <ac:spMkLst>
            <pc:docMk/>
            <pc:sldMk cId="2321189467" sldId="1587"/>
            <ac:spMk id="5" creationId="{4CF42FA2-4328-4C95-A5FB-34A244B6D9BE}"/>
          </ac:spMkLst>
        </pc:spChg>
        <pc:spChg chg="add mod">
          <ac:chgData name="" userId="3b99287881d56c4f" providerId="LiveId" clId="{EE9765F0-A303-4F82-B4BD-FF30B56B37CB}" dt="2020-08-10T02:34:17.436" v="3743" actId="1076"/>
          <ac:spMkLst>
            <pc:docMk/>
            <pc:sldMk cId="2321189467" sldId="1587"/>
            <ac:spMk id="6" creationId="{5ED6B5C2-ABFE-4331-BBBC-D5C3927D9BDD}"/>
          </ac:spMkLst>
        </pc:spChg>
        <pc:spChg chg="add mod">
          <ac:chgData name="" userId="3b99287881d56c4f" providerId="LiveId" clId="{EE9765F0-A303-4F82-B4BD-FF30B56B37CB}" dt="2020-08-10T02:34:15.525" v="3742" actId="1076"/>
          <ac:spMkLst>
            <pc:docMk/>
            <pc:sldMk cId="2321189467" sldId="1587"/>
            <ac:spMk id="7" creationId="{5F04E05B-6413-45C8-A929-663CD1314007}"/>
          </ac:spMkLst>
        </pc:spChg>
        <pc:spChg chg="mod">
          <ac:chgData name="" userId="3b99287881d56c4f" providerId="LiveId" clId="{EE9765F0-A303-4F82-B4BD-FF30B56B37CB}" dt="2020-08-11T00:29:15.469" v="12323" actId="13926"/>
          <ac:spMkLst>
            <pc:docMk/>
            <pc:sldMk cId="2321189467" sldId="1587"/>
            <ac:spMk id="8" creationId="{876B85C8-A1D5-1D4F-8524-33C9EC985B61}"/>
          </ac:spMkLst>
        </pc:spChg>
        <pc:spChg chg="add mod">
          <ac:chgData name="" userId="3b99287881d56c4f" providerId="LiveId" clId="{EE9765F0-A303-4F82-B4BD-FF30B56B37CB}" dt="2020-08-11T00:35:03.004" v="12348" actId="1076"/>
          <ac:spMkLst>
            <pc:docMk/>
            <pc:sldMk cId="2321189467" sldId="1587"/>
            <ac:spMk id="9" creationId="{5AEDF1E1-31D4-4661-AB1E-48057C9565FE}"/>
          </ac:spMkLst>
        </pc:spChg>
      </pc:sldChg>
      <pc:sldChg chg="addSp delSp modSp add modNotesTx">
        <pc:chgData name="" userId="3b99287881d56c4f" providerId="LiveId" clId="{EE9765F0-A303-4F82-B4BD-FF30B56B37CB}" dt="2020-08-10T16:56:11.879" v="8709" actId="1076"/>
        <pc:sldMkLst>
          <pc:docMk/>
          <pc:sldMk cId="1111977698" sldId="1588"/>
        </pc:sldMkLst>
        <pc:spChg chg="add del mod">
          <ac:chgData name="" userId="3b99287881d56c4f" providerId="LiveId" clId="{EE9765F0-A303-4F82-B4BD-FF30B56B37CB}" dt="2020-08-10T16:07:48.238" v="8290" actId="478"/>
          <ac:spMkLst>
            <pc:docMk/>
            <pc:sldMk cId="1111977698" sldId="1588"/>
            <ac:spMk id="2" creationId="{154E5D3A-1AE7-4AA5-8A7C-77243B1DAB92}"/>
          </ac:spMkLst>
        </pc:spChg>
        <pc:spChg chg="del">
          <ac:chgData name="" userId="3b99287881d56c4f" providerId="LiveId" clId="{EE9765F0-A303-4F82-B4BD-FF30B56B37CB}" dt="2020-08-10T01:39:18.765" v="3434" actId="478"/>
          <ac:spMkLst>
            <pc:docMk/>
            <pc:sldMk cId="1111977698" sldId="1588"/>
            <ac:spMk id="3" creationId="{5C0876B5-9748-714B-B8F9-2219E5A904E6}"/>
          </ac:spMkLst>
        </pc:spChg>
        <pc:spChg chg="mod">
          <ac:chgData name="" userId="3b99287881d56c4f" providerId="LiveId" clId="{EE9765F0-A303-4F82-B4BD-FF30B56B37CB}" dt="2020-08-10T01:25:34.889" v="3431" actId="20577"/>
          <ac:spMkLst>
            <pc:docMk/>
            <pc:sldMk cId="1111977698" sldId="1588"/>
            <ac:spMk id="4" creationId="{BE933B71-2017-1947-BC08-BC666FF660A0}"/>
          </ac:spMkLst>
        </pc:spChg>
        <pc:spChg chg="del">
          <ac:chgData name="" userId="3b99287881d56c4f" providerId="LiveId" clId="{EE9765F0-A303-4F82-B4BD-FF30B56B37CB}" dt="2020-08-10T01:39:18.765" v="3434" actId="478"/>
          <ac:spMkLst>
            <pc:docMk/>
            <pc:sldMk cId="1111977698" sldId="1588"/>
            <ac:spMk id="5" creationId="{3E02483C-8536-3646-9722-D4C0B67AD41A}"/>
          </ac:spMkLst>
        </pc:spChg>
        <pc:spChg chg="add mod">
          <ac:chgData name="" userId="3b99287881d56c4f" providerId="LiveId" clId="{EE9765F0-A303-4F82-B4BD-FF30B56B37CB}" dt="2020-08-10T16:56:11.879" v="8709" actId="1076"/>
          <ac:spMkLst>
            <pc:docMk/>
            <pc:sldMk cId="1111977698" sldId="1588"/>
            <ac:spMk id="6" creationId="{E26B2C9F-D240-4F15-885A-0BB558C1F868}"/>
          </ac:spMkLst>
        </pc:spChg>
        <pc:spChg chg="del">
          <ac:chgData name="" userId="3b99287881d56c4f" providerId="LiveId" clId="{EE9765F0-A303-4F82-B4BD-FF30B56B37CB}" dt="2020-08-10T01:39:18.765" v="3434" actId="478"/>
          <ac:spMkLst>
            <pc:docMk/>
            <pc:sldMk cId="1111977698" sldId="1588"/>
            <ac:spMk id="7" creationId="{2DF93009-1F40-A94F-88B7-34C7ECE2F7D1}"/>
          </ac:spMkLst>
        </pc:spChg>
        <pc:spChg chg="add del mod">
          <ac:chgData name="" userId="3b99287881d56c4f" providerId="LiveId" clId="{EE9765F0-A303-4F82-B4BD-FF30B56B37CB}" dt="2020-08-10T16:08:14.427" v="8298" actId="478"/>
          <ac:spMkLst>
            <pc:docMk/>
            <pc:sldMk cId="1111977698" sldId="1588"/>
            <ac:spMk id="8" creationId="{8888337E-A646-4D98-86DA-4B27BFC28186}"/>
          </ac:spMkLst>
        </pc:spChg>
        <pc:spChg chg="del">
          <ac:chgData name="" userId="3b99287881d56c4f" providerId="LiveId" clId="{EE9765F0-A303-4F82-B4BD-FF30B56B37CB}" dt="2020-08-10T01:39:18.765" v="3434" actId="478"/>
          <ac:spMkLst>
            <pc:docMk/>
            <pc:sldMk cId="1111977698" sldId="1588"/>
            <ac:spMk id="9" creationId="{9C7EFEA8-AC32-5C41-8F23-AD65F6C9B37D}"/>
          </ac:spMkLst>
        </pc:spChg>
        <pc:spChg chg="add mod">
          <ac:chgData name="" userId="3b99287881d56c4f" providerId="LiveId" clId="{EE9765F0-A303-4F82-B4BD-FF30B56B37CB}" dt="2020-08-10T16:56:09.809" v="8708" actId="2710"/>
          <ac:spMkLst>
            <pc:docMk/>
            <pc:sldMk cId="1111977698" sldId="1588"/>
            <ac:spMk id="10" creationId="{6C949A60-97A0-465A-B55A-051DBD7904F8}"/>
          </ac:spMkLst>
        </pc:spChg>
        <pc:spChg chg="del">
          <ac:chgData name="" userId="3b99287881d56c4f" providerId="LiveId" clId="{EE9765F0-A303-4F82-B4BD-FF30B56B37CB}" dt="2020-08-10T01:39:18.765" v="3434" actId="478"/>
          <ac:spMkLst>
            <pc:docMk/>
            <pc:sldMk cId="1111977698" sldId="1588"/>
            <ac:spMk id="11" creationId="{965DBB38-F92E-414F-AD1C-341DE488FC47}"/>
          </ac:spMkLst>
        </pc:spChg>
        <pc:spChg chg="del">
          <ac:chgData name="" userId="3b99287881d56c4f" providerId="LiveId" clId="{EE9765F0-A303-4F82-B4BD-FF30B56B37CB}" dt="2020-08-10T01:39:18.765" v="3434" actId="478"/>
          <ac:spMkLst>
            <pc:docMk/>
            <pc:sldMk cId="1111977698" sldId="1588"/>
            <ac:spMk id="12" creationId="{E2FC17BA-E34F-1947-98EB-F617C358CFC3}"/>
          </ac:spMkLst>
        </pc:spChg>
        <pc:spChg chg="del">
          <ac:chgData name="" userId="3b99287881d56c4f" providerId="LiveId" clId="{EE9765F0-A303-4F82-B4BD-FF30B56B37CB}" dt="2020-08-10T01:39:18.765" v="3434" actId="478"/>
          <ac:spMkLst>
            <pc:docMk/>
            <pc:sldMk cId="1111977698" sldId="1588"/>
            <ac:spMk id="13" creationId="{A975163D-9DD1-4A44-9A5E-016E5E121874}"/>
          </ac:spMkLst>
        </pc:spChg>
        <pc:spChg chg="add del mod">
          <ac:chgData name="" userId="3b99287881d56c4f" providerId="LiveId" clId="{EE9765F0-A303-4F82-B4BD-FF30B56B37CB}" dt="2020-08-10T16:10:53.481" v="8322"/>
          <ac:spMkLst>
            <pc:docMk/>
            <pc:sldMk cId="1111977698" sldId="1588"/>
            <ac:spMk id="14" creationId="{ADB3687C-4A10-4A08-BD27-F522ED3235E5}"/>
          </ac:spMkLst>
        </pc:spChg>
      </pc:sldChg>
      <pc:sldChg chg="addSp delSp modSp add">
        <pc:chgData name="" userId="3b99287881d56c4f" providerId="LiveId" clId="{EE9765F0-A303-4F82-B4BD-FF30B56B37CB}" dt="2020-08-10T16:47:55.008" v="8533" actId="692"/>
        <pc:sldMkLst>
          <pc:docMk/>
          <pc:sldMk cId="3727812637" sldId="1589"/>
        </pc:sldMkLst>
        <pc:spChg chg="del">
          <ac:chgData name="" userId="3b99287881d56c4f" providerId="LiveId" clId="{EE9765F0-A303-4F82-B4BD-FF30B56B37CB}" dt="2020-08-10T02:15:49.057" v="3596" actId="478"/>
          <ac:spMkLst>
            <pc:docMk/>
            <pc:sldMk cId="3727812637" sldId="1589"/>
            <ac:spMk id="2" creationId="{20DD77B9-0BDA-41DD-985B-7A5D8BEC2F85}"/>
          </ac:spMkLst>
        </pc:spChg>
        <pc:spChg chg="del">
          <ac:chgData name="" userId="3b99287881d56c4f" providerId="LiveId" clId="{EE9765F0-A303-4F82-B4BD-FF30B56B37CB}" dt="2020-08-10T02:04:17.271" v="3552" actId="478"/>
          <ac:spMkLst>
            <pc:docMk/>
            <pc:sldMk cId="3727812637" sldId="1589"/>
            <ac:spMk id="3" creationId="{E369E8F3-3A31-47B3-873D-81B3C1D30479}"/>
          </ac:spMkLst>
        </pc:spChg>
        <pc:spChg chg="mod">
          <ac:chgData name="" userId="3b99287881d56c4f" providerId="LiveId" clId="{EE9765F0-A303-4F82-B4BD-FF30B56B37CB}" dt="2020-08-10T02:15:57.753" v="3598" actId="20577"/>
          <ac:spMkLst>
            <pc:docMk/>
            <pc:sldMk cId="3727812637" sldId="1589"/>
            <ac:spMk id="4" creationId="{BE933B71-2017-1947-BC08-BC666FF660A0}"/>
          </ac:spMkLst>
        </pc:spChg>
        <pc:spChg chg="add del mod">
          <ac:chgData name="" userId="3b99287881d56c4f" providerId="LiveId" clId="{EE9765F0-A303-4F82-B4BD-FF30B56B37CB}" dt="2020-08-10T16:23:40.221" v="8330" actId="478"/>
          <ac:spMkLst>
            <pc:docMk/>
            <pc:sldMk cId="3727812637" sldId="1589"/>
            <ac:spMk id="5" creationId="{6AB795BD-E92E-4150-8C07-633C6B121619}"/>
          </ac:spMkLst>
        </pc:spChg>
        <pc:spChg chg="add mod">
          <ac:chgData name="" userId="3b99287881d56c4f" providerId="LiveId" clId="{EE9765F0-A303-4F82-B4BD-FF30B56B37CB}" dt="2020-08-10T16:46:52.904" v="8522" actId="1076"/>
          <ac:spMkLst>
            <pc:docMk/>
            <pc:sldMk cId="3727812637" sldId="1589"/>
            <ac:spMk id="6" creationId="{CD246FA1-3261-466A-8B2B-6CBA2E702FFC}"/>
          </ac:spMkLst>
        </pc:spChg>
        <pc:spChg chg="add mod">
          <ac:chgData name="" userId="3b99287881d56c4f" providerId="LiveId" clId="{EE9765F0-A303-4F82-B4BD-FF30B56B37CB}" dt="2020-08-10T16:46:52.904" v="8522" actId="1076"/>
          <ac:spMkLst>
            <pc:docMk/>
            <pc:sldMk cId="3727812637" sldId="1589"/>
            <ac:spMk id="9" creationId="{99E15796-7742-4106-A2BA-8A65C04B2F62}"/>
          </ac:spMkLst>
        </pc:spChg>
        <pc:spChg chg="add mod">
          <ac:chgData name="" userId="3b99287881d56c4f" providerId="LiveId" clId="{EE9765F0-A303-4F82-B4BD-FF30B56B37CB}" dt="2020-08-10T16:46:52.904" v="8522" actId="1076"/>
          <ac:spMkLst>
            <pc:docMk/>
            <pc:sldMk cId="3727812637" sldId="1589"/>
            <ac:spMk id="10" creationId="{8824AEA2-5C70-4223-972B-3697A6B4B9E1}"/>
          </ac:spMkLst>
        </pc:spChg>
        <pc:spChg chg="add mod">
          <ac:chgData name="" userId="3b99287881d56c4f" providerId="LiveId" clId="{EE9765F0-A303-4F82-B4BD-FF30B56B37CB}" dt="2020-08-10T16:46:52.904" v="8522" actId="1076"/>
          <ac:spMkLst>
            <pc:docMk/>
            <pc:sldMk cId="3727812637" sldId="1589"/>
            <ac:spMk id="11" creationId="{7B168B8C-ADE4-42CA-891B-1CC7383710C0}"/>
          </ac:spMkLst>
        </pc:spChg>
        <pc:spChg chg="add mod">
          <ac:chgData name="" userId="3b99287881d56c4f" providerId="LiveId" clId="{EE9765F0-A303-4F82-B4BD-FF30B56B37CB}" dt="2020-08-10T16:47:26.237" v="8524" actId="207"/>
          <ac:spMkLst>
            <pc:docMk/>
            <pc:sldMk cId="3727812637" sldId="1589"/>
            <ac:spMk id="12" creationId="{06CB0A7E-A4C6-4A8C-AA2C-D3CF563976B5}"/>
          </ac:spMkLst>
        </pc:spChg>
        <pc:spChg chg="add del mod">
          <ac:chgData name="" userId="3b99287881d56c4f" providerId="LiveId" clId="{EE9765F0-A303-4F82-B4BD-FF30B56B37CB}" dt="2020-08-10T16:36:27.842" v="8336" actId="478"/>
          <ac:spMkLst>
            <pc:docMk/>
            <pc:sldMk cId="3727812637" sldId="1589"/>
            <ac:spMk id="19" creationId="{BEA7D05F-37C3-4C3C-BE30-890F392AA77A}"/>
          </ac:spMkLst>
        </pc:spChg>
        <pc:spChg chg="add mod">
          <ac:chgData name="" userId="3b99287881d56c4f" providerId="LiveId" clId="{EE9765F0-A303-4F82-B4BD-FF30B56B37CB}" dt="2020-08-10T16:46:52.904" v="8522" actId="1076"/>
          <ac:spMkLst>
            <pc:docMk/>
            <pc:sldMk cId="3727812637" sldId="1589"/>
            <ac:spMk id="20" creationId="{88F75268-59DA-4837-9A52-F796C77E74C0}"/>
          </ac:spMkLst>
        </pc:spChg>
        <pc:spChg chg="add mod">
          <ac:chgData name="" userId="3b99287881d56c4f" providerId="LiveId" clId="{EE9765F0-A303-4F82-B4BD-FF30B56B37CB}" dt="2020-08-10T16:46:52.904" v="8522" actId="1076"/>
          <ac:spMkLst>
            <pc:docMk/>
            <pc:sldMk cId="3727812637" sldId="1589"/>
            <ac:spMk id="21" creationId="{0D8E0E1F-129F-47A8-97BF-AB9B5D238EBE}"/>
          </ac:spMkLst>
        </pc:spChg>
        <pc:spChg chg="add mod">
          <ac:chgData name="" userId="3b99287881d56c4f" providerId="LiveId" clId="{EE9765F0-A303-4F82-B4BD-FF30B56B37CB}" dt="2020-08-10T16:46:52.904" v="8522" actId="1076"/>
          <ac:spMkLst>
            <pc:docMk/>
            <pc:sldMk cId="3727812637" sldId="1589"/>
            <ac:spMk id="22" creationId="{80509171-088D-440A-AA91-9032EC7607E5}"/>
          </ac:spMkLst>
        </pc:spChg>
        <pc:spChg chg="add mod">
          <ac:chgData name="" userId="3b99287881d56c4f" providerId="LiveId" clId="{EE9765F0-A303-4F82-B4BD-FF30B56B37CB}" dt="2020-08-10T16:47:35.082" v="8525" actId="207"/>
          <ac:spMkLst>
            <pc:docMk/>
            <pc:sldMk cId="3727812637" sldId="1589"/>
            <ac:spMk id="26" creationId="{FA6A20B4-5F60-4A8E-8D04-62D26F10623D}"/>
          </ac:spMkLst>
        </pc:spChg>
        <pc:spChg chg="add del mod">
          <ac:chgData name="" userId="3b99287881d56c4f" providerId="LiveId" clId="{EE9765F0-A303-4F82-B4BD-FF30B56B37CB}" dt="2020-08-10T16:45:27.711" v="8501" actId="478"/>
          <ac:spMkLst>
            <pc:docMk/>
            <pc:sldMk cId="3727812637" sldId="1589"/>
            <ac:spMk id="27" creationId="{C852A185-5ED9-4A74-BEED-DBCC3E921FCF}"/>
          </ac:spMkLst>
        </pc:spChg>
        <pc:spChg chg="add del mod">
          <ac:chgData name="" userId="3b99287881d56c4f" providerId="LiveId" clId="{EE9765F0-A303-4F82-B4BD-FF30B56B37CB}" dt="2020-08-10T16:45:27.711" v="8501" actId="478"/>
          <ac:spMkLst>
            <pc:docMk/>
            <pc:sldMk cId="3727812637" sldId="1589"/>
            <ac:spMk id="28" creationId="{F5C41646-EEF9-4799-A644-F073249136D4}"/>
          </ac:spMkLst>
        </pc:spChg>
        <pc:spChg chg="add del mod">
          <ac:chgData name="" userId="3b99287881d56c4f" providerId="LiveId" clId="{EE9765F0-A303-4F82-B4BD-FF30B56B37CB}" dt="2020-08-10T16:45:27.711" v="8501" actId="478"/>
          <ac:spMkLst>
            <pc:docMk/>
            <pc:sldMk cId="3727812637" sldId="1589"/>
            <ac:spMk id="31" creationId="{07DB7A02-8D64-4883-8B58-3DEA61C88C10}"/>
          </ac:spMkLst>
        </pc:spChg>
        <pc:spChg chg="add mod">
          <ac:chgData name="" userId="3b99287881d56c4f" providerId="LiveId" clId="{EE9765F0-A303-4F82-B4BD-FF30B56B37CB}" dt="2020-08-10T16:46:52.904" v="8522" actId="1076"/>
          <ac:spMkLst>
            <pc:docMk/>
            <pc:sldMk cId="3727812637" sldId="1589"/>
            <ac:spMk id="33" creationId="{9EDD87DE-4576-474D-8D5E-98DA8396F78D}"/>
          </ac:spMkLst>
        </pc:spChg>
        <pc:spChg chg="add mod">
          <ac:chgData name="" userId="3b99287881d56c4f" providerId="LiveId" clId="{EE9765F0-A303-4F82-B4BD-FF30B56B37CB}" dt="2020-08-10T16:47:38.111" v="8526" actId="207"/>
          <ac:spMkLst>
            <pc:docMk/>
            <pc:sldMk cId="3727812637" sldId="1589"/>
            <ac:spMk id="42" creationId="{FDFD02B7-4065-4E5A-9AEB-ECD7C6760D8C}"/>
          </ac:spMkLst>
        </pc:spChg>
        <pc:spChg chg="add mod">
          <ac:chgData name="" userId="3b99287881d56c4f" providerId="LiveId" clId="{EE9765F0-A303-4F82-B4BD-FF30B56B37CB}" dt="2020-08-10T16:47:40.414" v="8527" actId="207"/>
          <ac:spMkLst>
            <pc:docMk/>
            <pc:sldMk cId="3727812637" sldId="1589"/>
            <ac:spMk id="43" creationId="{B8F74169-7439-4E7A-B4F3-6A261A53B1D1}"/>
          </ac:spMkLst>
        </pc:spChg>
        <pc:spChg chg="add mod">
          <ac:chgData name="" userId="3b99287881d56c4f" providerId="LiveId" clId="{EE9765F0-A303-4F82-B4BD-FF30B56B37CB}" dt="2020-08-10T16:47:42.255" v="8528" actId="207"/>
          <ac:spMkLst>
            <pc:docMk/>
            <pc:sldMk cId="3727812637" sldId="1589"/>
            <ac:spMk id="44" creationId="{FE4882D1-1DC9-4D0F-B171-1EB741AFE9D6}"/>
          </ac:spMkLst>
        </pc:spChg>
        <pc:spChg chg="add mod">
          <ac:chgData name="" userId="3b99287881d56c4f" providerId="LiveId" clId="{EE9765F0-A303-4F82-B4BD-FF30B56B37CB}" dt="2020-08-10T16:47:55.008" v="8533" actId="692"/>
          <ac:spMkLst>
            <pc:docMk/>
            <pc:sldMk cId="3727812637" sldId="1589"/>
            <ac:spMk id="45" creationId="{D8E63F64-0CE9-4266-AFC7-3DE32A92258E}"/>
          </ac:spMkLst>
        </pc:spChg>
        <pc:spChg chg="add mod">
          <ac:chgData name="" userId="3b99287881d56c4f" providerId="LiveId" clId="{EE9765F0-A303-4F82-B4BD-FF30B56B37CB}" dt="2020-08-10T16:46:52.904" v="8522" actId="1076"/>
          <ac:spMkLst>
            <pc:docMk/>
            <pc:sldMk cId="3727812637" sldId="1589"/>
            <ac:spMk id="46" creationId="{1DE08209-A851-425A-9D25-8B9B5C92C0D7}"/>
          </ac:spMkLst>
        </pc:spChg>
        <pc:graphicFrameChg chg="add mod modGraphic">
          <ac:chgData name="" userId="3b99287881d56c4f" providerId="LiveId" clId="{EE9765F0-A303-4F82-B4BD-FF30B56B37CB}" dt="2020-08-10T16:46:52.904" v="8522" actId="1076"/>
          <ac:graphicFrameMkLst>
            <pc:docMk/>
            <pc:sldMk cId="3727812637" sldId="1589"/>
            <ac:graphicFrameMk id="7" creationId="{4BB68EEC-FCA7-49E8-8E8D-05937F59506E}"/>
          </ac:graphicFrameMkLst>
        </pc:graphicFrameChg>
        <pc:graphicFrameChg chg="add mod modGraphic">
          <ac:chgData name="" userId="3b99287881d56c4f" providerId="LiveId" clId="{EE9765F0-A303-4F82-B4BD-FF30B56B37CB}" dt="2020-08-10T16:46:52.904" v="8522" actId="1076"/>
          <ac:graphicFrameMkLst>
            <pc:docMk/>
            <pc:sldMk cId="3727812637" sldId="1589"/>
            <ac:graphicFrameMk id="8" creationId="{7D6899AF-BA8D-45E0-8618-1F9846C279B2}"/>
          </ac:graphicFrameMkLst>
        </pc:graphicFrameChg>
        <pc:graphicFrameChg chg="add mod modGraphic">
          <ac:chgData name="" userId="3b99287881d56c4f" providerId="LiveId" clId="{EE9765F0-A303-4F82-B4BD-FF30B56B37CB}" dt="2020-08-10T16:46:52.904" v="8522" actId="1076"/>
          <ac:graphicFrameMkLst>
            <pc:docMk/>
            <pc:sldMk cId="3727812637" sldId="1589"/>
            <ac:graphicFrameMk id="13" creationId="{5CFF4079-8BFA-49FA-A6A1-8CD44D9DEB52}"/>
          </ac:graphicFrameMkLst>
        </pc:graphicFrameChg>
        <pc:graphicFrameChg chg="add mod modGraphic">
          <ac:chgData name="" userId="3b99287881d56c4f" providerId="LiveId" clId="{EE9765F0-A303-4F82-B4BD-FF30B56B37CB}" dt="2020-08-10T16:46:52.904" v="8522" actId="1076"/>
          <ac:graphicFrameMkLst>
            <pc:docMk/>
            <pc:sldMk cId="3727812637" sldId="1589"/>
            <ac:graphicFrameMk id="14" creationId="{8338120C-807D-42A8-803D-FEE83F8B354A}"/>
          </ac:graphicFrameMkLst>
        </pc:graphicFrameChg>
        <pc:graphicFrameChg chg="add mod modGraphic">
          <ac:chgData name="" userId="3b99287881d56c4f" providerId="LiveId" clId="{EE9765F0-A303-4F82-B4BD-FF30B56B37CB}" dt="2020-08-10T16:46:52.904" v="8522" actId="1076"/>
          <ac:graphicFrameMkLst>
            <pc:docMk/>
            <pc:sldMk cId="3727812637" sldId="1589"/>
            <ac:graphicFrameMk id="15" creationId="{8260BD36-9954-47EF-8D0F-F46F459F5461}"/>
          </ac:graphicFrameMkLst>
        </pc:graphicFrameChg>
        <pc:graphicFrameChg chg="add mod modGraphic">
          <ac:chgData name="" userId="3b99287881d56c4f" providerId="LiveId" clId="{EE9765F0-A303-4F82-B4BD-FF30B56B37CB}" dt="2020-08-10T16:46:52.904" v="8522" actId="1076"/>
          <ac:graphicFrameMkLst>
            <pc:docMk/>
            <pc:sldMk cId="3727812637" sldId="1589"/>
            <ac:graphicFrameMk id="16" creationId="{B9D341BF-2E28-4600-A883-4BDF42571683}"/>
          </ac:graphicFrameMkLst>
        </pc:graphicFrameChg>
        <pc:graphicFrameChg chg="add mod modGraphic">
          <ac:chgData name="" userId="3b99287881d56c4f" providerId="LiveId" clId="{EE9765F0-A303-4F82-B4BD-FF30B56B37CB}" dt="2020-08-10T16:46:52.904" v="8522" actId="1076"/>
          <ac:graphicFrameMkLst>
            <pc:docMk/>
            <pc:sldMk cId="3727812637" sldId="1589"/>
            <ac:graphicFrameMk id="17" creationId="{701C166E-8740-4D3B-9B70-2AC5E6B2D048}"/>
          </ac:graphicFrameMkLst>
        </pc:graphicFrameChg>
        <pc:graphicFrameChg chg="add mod modGraphic">
          <ac:chgData name="" userId="3b99287881d56c4f" providerId="LiveId" clId="{EE9765F0-A303-4F82-B4BD-FF30B56B37CB}" dt="2020-08-10T16:46:52.904" v="8522" actId="1076"/>
          <ac:graphicFrameMkLst>
            <pc:docMk/>
            <pc:sldMk cId="3727812637" sldId="1589"/>
            <ac:graphicFrameMk id="18" creationId="{63474822-C3B2-4B3F-BDCF-55210757895E}"/>
          </ac:graphicFrameMkLst>
        </pc:graphicFrameChg>
        <pc:graphicFrameChg chg="add mod modGraphic">
          <ac:chgData name="" userId="3b99287881d56c4f" providerId="LiveId" clId="{EE9765F0-A303-4F82-B4BD-FF30B56B37CB}" dt="2020-08-10T16:46:52.904" v="8522" actId="1076"/>
          <ac:graphicFrameMkLst>
            <pc:docMk/>
            <pc:sldMk cId="3727812637" sldId="1589"/>
            <ac:graphicFrameMk id="29" creationId="{C123DFB7-FFBB-4F0D-9715-A10B7E7AE6E7}"/>
          </ac:graphicFrameMkLst>
        </pc:graphicFrameChg>
        <pc:graphicFrameChg chg="add mod modGraphic">
          <ac:chgData name="" userId="3b99287881d56c4f" providerId="LiveId" clId="{EE9765F0-A303-4F82-B4BD-FF30B56B37CB}" dt="2020-08-10T16:46:52.904" v="8522" actId="1076"/>
          <ac:graphicFrameMkLst>
            <pc:docMk/>
            <pc:sldMk cId="3727812637" sldId="1589"/>
            <ac:graphicFrameMk id="32" creationId="{C4EB7153-3D30-432D-8A0E-E9D253C93001}"/>
          </ac:graphicFrameMkLst>
        </pc:graphicFrameChg>
        <pc:cxnChg chg="add mod">
          <ac:chgData name="" userId="3b99287881d56c4f" providerId="LiveId" clId="{EE9765F0-A303-4F82-B4BD-FF30B56B37CB}" dt="2020-08-10T16:47:45.111" v="8529" actId="208"/>
          <ac:cxnSpMkLst>
            <pc:docMk/>
            <pc:sldMk cId="3727812637" sldId="1589"/>
            <ac:cxnSpMk id="23" creationId="{2CE58027-722C-4195-9403-56DDB83F2AF3}"/>
          </ac:cxnSpMkLst>
        </pc:cxnChg>
        <pc:cxnChg chg="add mod">
          <ac:chgData name="" userId="3b99287881d56c4f" providerId="LiveId" clId="{EE9765F0-A303-4F82-B4BD-FF30B56B37CB}" dt="2020-08-10T16:47:46.750" v="8530" actId="208"/>
          <ac:cxnSpMkLst>
            <pc:docMk/>
            <pc:sldMk cId="3727812637" sldId="1589"/>
            <ac:cxnSpMk id="24" creationId="{6F71AFAE-43E1-477E-87C0-7689646683AF}"/>
          </ac:cxnSpMkLst>
        </pc:cxnChg>
        <pc:cxnChg chg="add mod">
          <ac:chgData name="" userId="3b99287881d56c4f" providerId="LiveId" clId="{EE9765F0-A303-4F82-B4BD-FF30B56B37CB}" dt="2020-08-10T16:47:48.718" v="8531" actId="208"/>
          <ac:cxnSpMkLst>
            <pc:docMk/>
            <pc:sldMk cId="3727812637" sldId="1589"/>
            <ac:cxnSpMk id="25" creationId="{3A49D170-0779-4060-A5CC-EBB4272653B2}"/>
          </ac:cxnSpMkLst>
        </pc:cxnChg>
        <pc:cxnChg chg="add mod">
          <ac:chgData name="" userId="3b99287881d56c4f" providerId="LiveId" clId="{EE9765F0-A303-4F82-B4BD-FF30B56B37CB}" dt="2020-08-10T16:47:50.478" v="8532" actId="208"/>
          <ac:cxnSpMkLst>
            <pc:docMk/>
            <pc:sldMk cId="3727812637" sldId="1589"/>
            <ac:cxnSpMk id="30" creationId="{2788D119-D723-4334-936A-541418C69CC3}"/>
          </ac:cxnSpMkLst>
        </pc:cxnChg>
      </pc:sldChg>
      <pc:sldChg chg="addSp delSp modSp add">
        <pc:chgData name="" userId="3b99287881d56c4f" providerId="LiveId" clId="{EE9765F0-A303-4F82-B4BD-FF30B56B37CB}" dt="2020-08-10T12:48:05.266" v="7211" actId="14100"/>
        <pc:sldMkLst>
          <pc:docMk/>
          <pc:sldMk cId="1869771121" sldId="1590"/>
        </pc:sldMkLst>
        <pc:spChg chg="del">
          <ac:chgData name="" userId="3b99287881d56c4f" providerId="LiveId" clId="{EE9765F0-A303-4F82-B4BD-FF30B56B37CB}" dt="2020-08-10T02:06:11.984" v="3556" actId="478"/>
          <ac:spMkLst>
            <pc:docMk/>
            <pc:sldMk cId="1869771121" sldId="1590"/>
            <ac:spMk id="2" creationId="{154E5D3A-1AE7-4AA5-8A7C-77243B1DAB92}"/>
          </ac:spMkLst>
        </pc:spChg>
        <pc:spChg chg="add mod">
          <ac:chgData name="" userId="3b99287881d56c4f" providerId="LiveId" clId="{EE9765F0-A303-4F82-B4BD-FF30B56B37CB}" dt="2020-08-10T12:48:05.266" v="7211" actId="14100"/>
          <ac:spMkLst>
            <pc:docMk/>
            <pc:sldMk cId="1869771121" sldId="1590"/>
            <ac:spMk id="3" creationId="{D96D4A76-B2B5-4E25-81DC-58E0833C8A80}"/>
          </ac:spMkLst>
        </pc:spChg>
        <pc:spChg chg="mod">
          <ac:chgData name="" userId="3b99287881d56c4f" providerId="LiveId" clId="{EE9765F0-A303-4F82-B4BD-FF30B56B37CB}" dt="2020-08-10T08:20:01.638" v="4968"/>
          <ac:spMkLst>
            <pc:docMk/>
            <pc:sldMk cId="1869771121" sldId="1590"/>
            <ac:spMk id="4" creationId="{BE933B71-2017-1947-BC08-BC666FF660A0}"/>
          </ac:spMkLst>
        </pc:spChg>
        <pc:spChg chg="del">
          <ac:chgData name="" userId="3b99287881d56c4f" providerId="LiveId" clId="{EE9765F0-A303-4F82-B4BD-FF30B56B37CB}" dt="2020-08-10T02:06:10.631" v="3554" actId="478"/>
          <ac:spMkLst>
            <pc:docMk/>
            <pc:sldMk cId="1869771121" sldId="1590"/>
            <ac:spMk id="6" creationId="{E26B2C9F-D240-4F15-885A-0BB558C1F868}"/>
          </ac:spMkLst>
        </pc:spChg>
        <pc:spChg chg="del">
          <ac:chgData name="" userId="3b99287881d56c4f" providerId="LiveId" clId="{EE9765F0-A303-4F82-B4BD-FF30B56B37CB}" dt="2020-08-10T02:06:11.435" v="3555" actId="478"/>
          <ac:spMkLst>
            <pc:docMk/>
            <pc:sldMk cId="1869771121" sldId="1590"/>
            <ac:spMk id="8" creationId="{8888337E-A646-4D98-86DA-4B27BFC28186}"/>
          </ac:spMkLst>
        </pc:spChg>
      </pc:sldChg>
      <pc:sldChg chg="add">
        <pc:chgData name="" userId="3b99287881d56c4f" providerId="LiveId" clId="{EE9765F0-A303-4F82-B4BD-FF30B56B37CB}" dt="2020-08-11T04:05:13.445" v="13701"/>
        <pc:sldMkLst>
          <pc:docMk/>
          <pc:sldMk cId="837815199" sldId="1591"/>
        </pc:sldMkLst>
      </pc:sldChg>
      <pc:sldChg chg="addSp delSp modSp add del">
        <pc:chgData name="" userId="3b99287881d56c4f" providerId="LiveId" clId="{EE9765F0-A303-4F82-B4BD-FF30B56B37CB}" dt="2020-08-11T04:05:10.956" v="13697" actId="2696"/>
        <pc:sldMkLst>
          <pc:docMk/>
          <pc:sldMk cId="2448390217" sldId="1591"/>
        </pc:sldMkLst>
        <pc:spChg chg="add del mod">
          <ac:chgData name="" userId="3b99287881d56c4f" providerId="LiveId" clId="{EE9765F0-A303-4F82-B4BD-FF30B56B37CB}" dt="2020-08-10T02:26:32.441" v="3645" actId="6549"/>
          <ac:spMkLst>
            <pc:docMk/>
            <pc:sldMk cId="2448390217" sldId="1591"/>
            <ac:spMk id="3" creationId="{AD196EE2-46D5-421A-B56B-7D3FEF48D81E}"/>
          </ac:spMkLst>
        </pc:spChg>
        <pc:spChg chg="add">
          <ac:chgData name="" userId="3b99287881d56c4f" providerId="LiveId" clId="{EE9765F0-A303-4F82-B4BD-FF30B56B37CB}" dt="2020-08-10T02:28:06.320" v="3714"/>
          <ac:spMkLst>
            <pc:docMk/>
            <pc:sldMk cId="2448390217" sldId="1591"/>
            <ac:spMk id="4" creationId="{7EF0EB4B-87B1-4D7E-A242-120625905534}"/>
          </ac:spMkLst>
        </pc:spChg>
        <pc:spChg chg="add del">
          <ac:chgData name="" userId="3b99287881d56c4f" providerId="LiveId" clId="{EE9765F0-A303-4F82-B4BD-FF30B56B37CB}" dt="2020-08-10T02:26:12.415" v="3642" actId="478"/>
          <ac:spMkLst>
            <pc:docMk/>
            <pc:sldMk cId="2448390217" sldId="1591"/>
            <ac:spMk id="5" creationId="{BA8AD258-55CE-4871-BBE7-1BF5DDE1E6E4}"/>
          </ac:spMkLst>
        </pc:spChg>
        <pc:spChg chg="mod">
          <ac:chgData name="" userId="3b99287881d56c4f" providerId="LiveId" clId="{EE9765F0-A303-4F82-B4BD-FF30B56B37CB}" dt="2020-08-10T02:26:04.414" v="3639" actId="13926"/>
          <ac:spMkLst>
            <pc:docMk/>
            <pc:sldMk cId="2448390217" sldId="1591"/>
            <ac:spMk id="8" creationId="{876B85C8-A1D5-1D4F-8524-33C9EC985B61}"/>
          </ac:spMkLst>
        </pc:spChg>
      </pc:sldChg>
      <pc:sldChg chg="modSp add ord">
        <pc:chgData name="" userId="3b99287881d56c4f" providerId="LiveId" clId="{EE9765F0-A303-4F82-B4BD-FF30B56B37CB}" dt="2020-08-11T04:39:24.349" v="14082" actId="1076"/>
        <pc:sldMkLst>
          <pc:docMk/>
          <pc:sldMk cId="2480456420" sldId="1592"/>
        </pc:sldMkLst>
        <pc:spChg chg="mod">
          <ac:chgData name="" userId="3b99287881d56c4f" providerId="LiveId" clId="{EE9765F0-A303-4F82-B4BD-FF30B56B37CB}" dt="2020-08-11T04:39:24.349" v="14082" actId="1076"/>
          <ac:spMkLst>
            <pc:docMk/>
            <pc:sldMk cId="2480456420" sldId="1592"/>
            <ac:spMk id="4" creationId="{CEF2BE5D-1E56-4896-BBF0-09FEEFCB8C6C}"/>
          </ac:spMkLst>
        </pc:spChg>
      </pc:sldChg>
      <pc:sldChg chg="addSp delSp modSp add del ord modNotesTx">
        <pc:chgData name="" userId="3b99287881d56c4f" providerId="LiveId" clId="{EE9765F0-A303-4F82-B4BD-FF30B56B37CB}" dt="2020-08-11T04:10:16.123" v="13712" actId="2696"/>
        <pc:sldMkLst>
          <pc:docMk/>
          <pc:sldMk cId="2498615778" sldId="1593"/>
        </pc:sldMkLst>
        <pc:spChg chg="mod">
          <ac:chgData name="" userId="3b99287881d56c4f" providerId="LiveId" clId="{EE9765F0-A303-4F82-B4BD-FF30B56B37CB}" dt="2020-08-11T00:49:31.062" v="12358" actId="13926"/>
          <ac:spMkLst>
            <pc:docMk/>
            <pc:sldMk cId="2498615778" sldId="1593"/>
            <ac:spMk id="4" creationId="{BE933B71-2017-1947-BC08-BC666FF660A0}"/>
          </ac:spMkLst>
        </pc:spChg>
        <pc:spChg chg="del">
          <ac:chgData name="" userId="3b99287881d56c4f" providerId="LiveId" clId="{EE9765F0-A303-4F82-B4BD-FF30B56B37CB}" dt="2020-08-10T02:44:16.138" v="3856" actId="478"/>
          <ac:spMkLst>
            <pc:docMk/>
            <pc:sldMk cId="2498615778" sldId="1593"/>
            <ac:spMk id="5" creationId="{6AB795BD-E92E-4150-8C07-633C6B121619}"/>
          </ac:spMkLst>
        </pc:spChg>
        <pc:picChg chg="add mod">
          <ac:chgData name="" userId="3b99287881d56c4f" providerId="LiveId" clId="{EE9765F0-A303-4F82-B4BD-FF30B56B37CB}" dt="2020-08-10T08:39:25.336" v="5012" actId="1076"/>
          <ac:picMkLst>
            <pc:docMk/>
            <pc:sldMk cId="2498615778" sldId="1593"/>
            <ac:picMk id="6" creationId="{3C329E91-C3E4-4B99-866E-DC27ADC08209}"/>
          </ac:picMkLst>
        </pc:picChg>
      </pc:sldChg>
      <pc:sldChg chg="addSp delSp modSp add modNotesTx">
        <pc:chgData name="" userId="3b99287881d56c4f" providerId="LiveId" clId="{EE9765F0-A303-4F82-B4BD-FF30B56B37CB}" dt="2020-08-10T07:35:35.007" v="4897" actId="1076"/>
        <pc:sldMkLst>
          <pc:docMk/>
          <pc:sldMk cId="1521044802" sldId="1594"/>
        </pc:sldMkLst>
        <pc:spChg chg="mod">
          <ac:chgData name="" userId="3b99287881d56c4f" providerId="LiveId" clId="{EE9765F0-A303-4F82-B4BD-FF30B56B37CB}" dt="2020-08-10T06:29:18.690" v="4661" actId="20577"/>
          <ac:spMkLst>
            <pc:docMk/>
            <pc:sldMk cId="1521044802" sldId="1594"/>
            <ac:spMk id="4" creationId="{BE933B71-2017-1947-BC08-BC666FF660A0}"/>
          </ac:spMkLst>
        </pc:spChg>
        <pc:spChg chg="del">
          <ac:chgData name="" userId="3b99287881d56c4f" providerId="LiveId" clId="{EE9765F0-A303-4F82-B4BD-FF30B56B37CB}" dt="2020-08-10T02:46:04.988" v="3862" actId="478"/>
          <ac:spMkLst>
            <pc:docMk/>
            <pc:sldMk cId="1521044802" sldId="1594"/>
            <ac:spMk id="5" creationId="{6AB795BD-E92E-4150-8C07-633C6B121619}"/>
          </ac:spMkLst>
        </pc:spChg>
        <pc:spChg chg="add del mod">
          <ac:chgData name="" userId="3b99287881d56c4f" providerId="LiveId" clId="{EE9765F0-A303-4F82-B4BD-FF30B56B37CB}" dt="2020-08-10T02:46:26.757" v="3871"/>
          <ac:spMkLst>
            <pc:docMk/>
            <pc:sldMk cId="1521044802" sldId="1594"/>
            <ac:spMk id="6" creationId="{12364EB9-DC12-49C8-9A3E-6FC2E26BFF97}"/>
          </ac:spMkLst>
        </pc:spChg>
        <pc:grpChg chg="add mod">
          <ac:chgData name="" userId="3b99287881d56c4f" providerId="LiveId" clId="{EE9765F0-A303-4F82-B4BD-FF30B56B37CB}" dt="2020-08-10T06:30:22.484" v="4675" actId="14100"/>
          <ac:grpSpMkLst>
            <pc:docMk/>
            <pc:sldMk cId="1521044802" sldId="1594"/>
            <ac:grpSpMk id="12" creationId="{EBC37232-4F83-426C-8B98-7973B2EBAD1A}"/>
          </ac:grpSpMkLst>
        </pc:grpChg>
        <pc:picChg chg="add mod">
          <ac:chgData name="" userId="3b99287881d56c4f" providerId="LiveId" clId="{EE9765F0-A303-4F82-B4BD-FF30B56B37CB}" dt="2020-08-10T06:28:58.021" v="4650" actId="1076"/>
          <ac:picMkLst>
            <pc:docMk/>
            <pc:sldMk cId="1521044802" sldId="1594"/>
            <ac:picMk id="7" creationId="{63AD46CC-DA01-42A3-9964-60361F15C981}"/>
          </ac:picMkLst>
        </pc:picChg>
        <pc:picChg chg="add del mod">
          <ac:chgData name="" userId="3b99287881d56c4f" providerId="LiveId" clId="{EE9765F0-A303-4F82-B4BD-FF30B56B37CB}" dt="2020-08-10T06:29:44.306" v="4666" actId="478"/>
          <ac:picMkLst>
            <pc:docMk/>
            <pc:sldMk cId="1521044802" sldId="1594"/>
            <ac:picMk id="8" creationId="{B2F96E80-F147-46B9-812E-7E38F3F5DA03}"/>
          </ac:picMkLst>
        </pc:picChg>
        <pc:picChg chg="add del mod">
          <ac:chgData name="" userId="3b99287881d56c4f" providerId="LiveId" clId="{EE9765F0-A303-4F82-B4BD-FF30B56B37CB}" dt="2020-08-10T06:29:57.573" v="4667" actId="1076"/>
          <ac:picMkLst>
            <pc:docMk/>
            <pc:sldMk cId="1521044802" sldId="1594"/>
            <ac:picMk id="9" creationId="{79F95F66-87F6-4A45-8258-FDDC9FC0A35A}"/>
          </ac:picMkLst>
        </pc:picChg>
        <pc:picChg chg="add del mod">
          <ac:chgData name="" userId="3b99287881d56c4f" providerId="LiveId" clId="{EE9765F0-A303-4F82-B4BD-FF30B56B37CB}" dt="2020-08-10T07:35:24.534" v="4894" actId="1076"/>
          <ac:picMkLst>
            <pc:docMk/>
            <pc:sldMk cId="1521044802" sldId="1594"/>
            <ac:picMk id="10" creationId="{5C12743C-0229-4E00-8F10-131167440155}"/>
          </ac:picMkLst>
        </pc:picChg>
        <pc:picChg chg="add del mod">
          <ac:chgData name="" userId="3b99287881d56c4f" providerId="LiveId" clId="{EE9765F0-A303-4F82-B4BD-FF30B56B37CB}" dt="2020-08-10T06:30:44.229" v="4677" actId="1076"/>
          <ac:picMkLst>
            <pc:docMk/>
            <pc:sldMk cId="1521044802" sldId="1594"/>
            <ac:picMk id="11" creationId="{B9A511D1-6F3C-4767-946C-3ACD475BE7AE}"/>
          </ac:picMkLst>
        </pc:picChg>
        <pc:picChg chg="add mod">
          <ac:chgData name="" userId="3b99287881d56c4f" providerId="LiveId" clId="{EE9765F0-A303-4F82-B4BD-FF30B56B37CB}" dt="2020-08-10T07:35:35.007" v="4897" actId="1076"/>
          <ac:picMkLst>
            <pc:docMk/>
            <pc:sldMk cId="1521044802" sldId="1594"/>
            <ac:picMk id="78" creationId="{9A7BA46B-8A5A-46AF-8A48-B46088C72D3F}"/>
          </ac:picMkLst>
        </pc:picChg>
        <pc:cxnChg chg="add del">
          <ac:chgData name="" userId="3b99287881d56c4f" providerId="LiveId" clId="{EE9765F0-A303-4F82-B4BD-FF30B56B37CB}" dt="2020-08-10T06:20:08.537" v="4591" actId="478"/>
          <ac:cxnSpMkLst>
            <pc:docMk/>
            <pc:sldMk cId="1521044802" sldId="1594"/>
            <ac:cxnSpMk id="77" creationId="{37BC5E1F-241A-42B5-BA45-ABD5579D2FE2}"/>
          </ac:cxnSpMkLst>
        </pc:cxnChg>
      </pc:sldChg>
      <pc:sldChg chg="addSp delSp modSp add del">
        <pc:chgData name="" userId="3b99287881d56c4f" providerId="LiveId" clId="{EE9765F0-A303-4F82-B4BD-FF30B56B37CB}" dt="2020-08-11T04:10:16.135" v="13713" actId="2696"/>
        <pc:sldMkLst>
          <pc:docMk/>
          <pc:sldMk cId="2593705981" sldId="1595"/>
        </pc:sldMkLst>
        <pc:spChg chg="add del mod">
          <ac:chgData name="" userId="3b99287881d56c4f" providerId="LiveId" clId="{EE9765F0-A303-4F82-B4BD-FF30B56B37CB}" dt="2020-08-10T16:58:43.117" v="8713" actId="478"/>
          <ac:spMkLst>
            <pc:docMk/>
            <pc:sldMk cId="2593705981" sldId="1595"/>
            <ac:spMk id="2" creationId="{95056E0D-3872-492B-904A-FB31864A353B}"/>
          </ac:spMkLst>
        </pc:spChg>
        <pc:spChg chg="add mod">
          <ac:chgData name="" userId="3b99287881d56c4f" providerId="LiveId" clId="{EE9765F0-A303-4F82-B4BD-FF30B56B37CB}" dt="2020-08-10T16:58:45.711" v="8714" actId="1076"/>
          <ac:spMkLst>
            <pc:docMk/>
            <pc:sldMk cId="2593705981" sldId="1595"/>
            <ac:spMk id="3" creationId="{F30D8D5F-D543-4375-943B-0EA607A1F582}"/>
          </ac:spMkLst>
        </pc:spChg>
        <pc:spChg chg="mod">
          <ac:chgData name="" userId="3b99287881d56c4f" providerId="LiveId" clId="{EE9765F0-A303-4F82-B4BD-FF30B56B37CB}" dt="2020-08-11T00:49:26.102" v="12357" actId="13926"/>
          <ac:spMkLst>
            <pc:docMk/>
            <pc:sldMk cId="2593705981" sldId="1595"/>
            <ac:spMk id="4" creationId="{BE933B71-2017-1947-BC08-BC666FF660A0}"/>
          </ac:spMkLst>
        </pc:spChg>
      </pc:sldChg>
      <pc:sldChg chg="addSp delSp modSp add modNotes modNotesTx">
        <pc:chgData name="" userId="3b99287881d56c4f" providerId="LiveId" clId="{EE9765F0-A303-4F82-B4BD-FF30B56B37CB}" dt="2020-08-10T11:01:21.733" v="5969" actId="1076"/>
        <pc:sldMkLst>
          <pc:docMk/>
          <pc:sldMk cId="878195724" sldId="1596"/>
        </pc:sldMkLst>
        <pc:spChg chg="del">
          <ac:chgData name="" userId="3b99287881d56c4f" providerId="LiveId" clId="{EE9765F0-A303-4F82-B4BD-FF30B56B37CB}" dt="2020-08-10T02:51:28.447" v="3892" actId="478"/>
          <ac:spMkLst>
            <pc:docMk/>
            <pc:sldMk cId="878195724" sldId="1596"/>
            <ac:spMk id="2" creationId="{9CB6FBF4-9F58-4E87-BE2F-746C74B43C80}"/>
          </ac:spMkLst>
        </pc:spChg>
        <pc:spChg chg="del">
          <ac:chgData name="" userId="3b99287881d56c4f" providerId="LiveId" clId="{EE9765F0-A303-4F82-B4BD-FF30B56B37CB}" dt="2020-08-10T02:51:26.032" v="3891" actId="478"/>
          <ac:spMkLst>
            <pc:docMk/>
            <pc:sldMk cId="878195724" sldId="1596"/>
            <ac:spMk id="3" creationId="{15B0D96B-DC0A-4FC7-A784-89500376C3C2}"/>
          </ac:spMkLst>
        </pc:spChg>
        <pc:spChg chg="add del mod">
          <ac:chgData name="" userId="3b99287881d56c4f" providerId="LiveId" clId="{EE9765F0-A303-4F82-B4BD-FF30B56B37CB}" dt="2020-08-10T10:06:16.134" v="5679"/>
          <ac:spMkLst>
            <pc:docMk/>
            <pc:sldMk cId="878195724" sldId="1596"/>
            <ac:spMk id="4" creationId="{F6150A39-DD50-48A6-8900-AA24D4B44D51}"/>
          </ac:spMkLst>
        </pc:spChg>
        <pc:spChg chg="mod">
          <ac:chgData name="" userId="3b99287881d56c4f" providerId="LiveId" clId="{EE9765F0-A303-4F82-B4BD-FF30B56B37CB}" dt="2020-08-10T02:51:36.111" v="3893"/>
          <ac:spMkLst>
            <pc:docMk/>
            <pc:sldMk cId="878195724" sldId="1596"/>
            <ac:spMk id="5" creationId="{4492BDE8-8104-534D-83AC-DA1D725342AB}"/>
          </ac:spMkLst>
        </pc:spChg>
        <pc:spChg chg="add del mod">
          <ac:chgData name="" userId="3b99287881d56c4f" providerId="LiveId" clId="{EE9765F0-A303-4F82-B4BD-FF30B56B37CB}" dt="2020-08-10T10:50:08.323" v="5806" actId="478"/>
          <ac:spMkLst>
            <pc:docMk/>
            <pc:sldMk cId="878195724" sldId="1596"/>
            <ac:spMk id="6" creationId="{8F8A4B37-1F28-434A-9881-5CD5CDF43227}"/>
          </ac:spMkLst>
        </pc:spChg>
        <pc:spChg chg="add del mod">
          <ac:chgData name="" userId="3b99287881d56c4f" providerId="LiveId" clId="{EE9765F0-A303-4F82-B4BD-FF30B56B37CB}" dt="2020-08-10T10:50:11.071" v="5807" actId="478"/>
          <ac:spMkLst>
            <pc:docMk/>
            <pc:sldMk cId="878195724" sldId="1596"/>
            <ac:spMk id="7" creationId="{B3B9351B-C39D-49D6-AC2D-B926B5B90455}"/>
          </ac:spMkLst>
        </pc:spChg>
        <pc:spChg chg="add del mod">
          <ac:chgData name="" userId="3b99287881d56c4f" providerId="LiveId" clId="{EE9765F0-A303-4F82-B4BD-FF30B56B37CB}" dt="2020-08-10T10:57:32.457" v="5914" actId="478"/>
          <ac:spMkLst>
            <pc:docMk/>
            <pc:sldMk cId="878195724" sldId="1596"/>
            <ac:spMk id="8" creationId="{944662A6-F000-4890-AF33-1DD14C1FC48A}"/>
          </ac:spMkLst>
        </pc:spChg>
        <pc:spChg chg="add mod">
          <ac:chgData name="" userId="3b99287881d56c4f" providerId="LiveId" clId="{EE9765F0-A303-4F82-B4BD-FF30B56B37CB}" dt="2020-08-10T10:59:57.621" v="5966" actId="1076"/>
          <ac:spMkLst>
            <pc:docMk/>
            <pc:sldMk cId="878195724" sldId="1596"/>
            <ac:spMk id="9" creationId="{E1EB4E03-0748-4191-8840-58D2B4253542}"/>
          </ac:spMkLst>
        </pc:spChg>
        <pc:spChg chg="add del mod">
          <ac:chgData name="" userId="3b99287881d56c4f" providerId="LiveId" clId="{EE9765F0-A303-4F82-B4BD-FF30B56B37CB}" dt="2020-08-10T10:57:25.471" v="5912" actId="478"/>
          <ac:spMkLst>
            <pc:docMk/>
            <pc:sldMk cId="878195724" sldId="1596"/>
            <ac:spMk id="10" creationId="{9E7783DB-C618-4BC5-8A71-395F0BF00D66}"/>
          </ac:spMkLst>
        </pc:spChg>
        <pc:spChg chg="add del mod">
          <ac:chgData name="" userId="3b99287881d56c4f" providerId="LiveId" clId="{EE9765F0-A303-4F82-B4BD-FF30B56B37CB}" dt="2020-08-10T10:52:12.066" v="5827"/>
          <ac:spMkLst>
            <pc:docMk/>
            <pc:sldMk cId="878195724" sldId="1596"/>
            <ac:spMk id="11" creationId="{F2C3556C-2724-4EA0-A0A1-F62FE7A2E7F4}"/>
          </ac:spMkLst>
        </pc:spChg>
        <pc:spChg chg="add del mod">
          <ac:chgData name="" userId="3b99287881d56c4f" providerId="LiveId" clId="{EE9765F0-A303-4F82-B4BD-FF30B56B37CB}" dt="2020-08-10T10:52:12.066" v="5829"/>
          <ac:spMkLst>
            <pc:docMk/>
            <pc:sldMk cId="878195724" sldId="1596"/>
            <ac:spMk id="12" creationId="{92840715-527F-4957-A964-1BC92800591A}"/>
          </ac:spMkLst>
        </pc:spChg>
        <pc:spChg chg="add del mod">
          <ac:chgData name="" userId="3b99287881d56c4f" providerId="LiveId" clId="{EE9765F0-A303-4F82-B4BD-FF30B56B37CB}" dt="2020-08-10T10:59:53.887" v="5965"/>
          <ac:spMkLst>
            <pc:docMk/>
            <pc:sldMk cId="878195724" sldId="1596"/>
            <ac:spMk id="13" creationId="{8F5986A9-F86B-45CB-8A57-7FE0D6FA6FEF}"/>
          </ac:spMkLst>
        </pc:spChg>
        <pc:spChg chg="add mod">
          <ac:chgData name="" userId="3b99287881d56c4f" providerId="LiveId" clId="{EE9765F0-A303-4F82-B4BD-FF30B56B37CB}" dt="2020-08-10T10:57:37.957" v="5916" actId="1076"/>
          <ac:spMkLst>
            <pc:docMk/>
            <pc:sldMk cId="878195724" sldId="1596"/>
            <ac:spMk id="14" creationId="{0E22DBE6-9F00-4369-8083-9072A1D94941}"/>
          </ac:spMkLst>
        </pc:spChg>
        <pc:spChg chg="add mod">
          <ac:chgData name="" userId="3b99287881d56c4f" providerId="LiveId" clId="{EE9765F0-A303-4F82-B4BD-FF30B56B37CB}" dt="2020-08-10T10:57:45.533" v="5918" actId="1076"/>
          <ac:spMkLst>
            <pc:docMk/>
            <pc:sldMk cId="878195724" sldId="1596"/>
            <ac:spMk id="15" creationId="{828FA080-A269-402B-8401-0B227542FAAF}"/>
          </ac:spMkLst>
        </pc:spChg>
        <pc:spChg chg="add mod">
          <ac:chgData name="" userId="3b99287881d56c4f" providerId="LiveId" clId="{EE9765F0-A303-4F82-B4BD-FF30B56B37CB}" dt="2020-08-10T10:57:54.108" v="5923" actId="1076"/>
          <ac:spMkLst>
            <pc:docMk/>
            <pc:sldMk cId="878195724" sldId="1596"/>
            <ac:spMk id="16" creationId="{11E1C29F-D686-4227-81F9-497479331B1C}"/>
          </ac:spMkLst>
        </pc:spChg>
        <pc:spChg chg="add mod">
          <ac:chgData name="" userId="3b99287881d56c4f" providerId="LiveId" clId="{EE9765F0-A303-4F82-B4BD-FF30B56B37CB}" dt="2020-08-10T11:01:21.733" v="5969" actId="1076"/>
          <ac:spMkLst>
            <pc:docMk/>
            <pc:sldMk cId="878195724" sldId="1596"/>
            <ac:spMk id="17" creationId="{09CA3700-9A71-4793-A918-AE66181FC560}"/>
          </ac:spMkLst>
        </pc:spChg>
        <pc:spChg chg="add del mod">
          <ac:chgData name="" userId="3b99287881d56c4f" providerId="LiveId" clId="{EE9765F0-A303-4F82-B4BD-FF30B56B37CB}" dt="2020-08-10T10:59:53.886" v="5963" actId="478"/>
          <ac:spMkLst>
            <pc:docMk/>
            <pc:sldMk cId="878195724" sldId="1596"/>
            <ac:spMk id="18" creationId="{72CBC118-261A-432A-A499-07E59BAB83AC}"/>
          </ac:spMkLst>
        </pc:spChg>
      </pc:sldChg>
      <pc:sldChg chg="modSp">
        <pc:chgData name="" userId="3b99287881d56c4f" providerId="LiveId" clId="{EE9765F0-A303-4F82-B4BD-FF30B56B37CB}" dt="2020-08-10T05:07:58.730" v="4206"/>
        <pc:sldMkLst>
          <pc:docMk/>
          <pc:sldMk cId="1617577389" sldId="1597"/>
        </pc:sldMkLst>
        <pc:spChg chg="mod">
          <ac:chgData name="" userId="3b99287881d56c4f" providerId="LiveId" clId="{EE9765F0-A303-4F82-B4BD-FF30B56B37CB}" dt="2020-08-10T05:07:58.730" v="4206"/>
          <ac:spMkLst>
            <pc:docMk/>
            <pc:sldMk cId="1617577389" sldId="1597"/>
            <ac:spMk id="66" creationId="{B6598C2B-81BE-4DB2-BA4C-E474AAF0F244}"/>
          </ac:spMkLst>
        </pc:spChg>
      </pc:sldChg>
      <pc:sldChg chg="addSp modSp add">
        <pc:chgData name="" userId="3b99287881d56c4f" providerId="LiveId" clId="{EE9765F0-A303-4F82-B4BD-FF30B56B37CB}" dt="2020-08-10T22:24:05.436" v="11342" actId="12788"/>
        <pc:sldMkLst>
          <pc:docMk/>
          <pc:sldMk cId="409714131" sldId="1599"/>
        </pc:sldMkLst>
        <pc:spChg chg="add mod">
          <ac:chgData name="" userId="3b99287881d56c4f" providerId="LiveId" clId="{EE9765F0-A303-4F82-B4BD-FF30B56B37CB}" dt="2020-08-10T22:22:36.776" v="11305" actId="164"/>
          <ac:spMkLst>
            <pc:docMk/>
            <pc:sldMk cId="409714131" sldId="1599"/>
            <ac:spMk id="2" creationId="{6376FE4A-1B0E-4C27-96B5-68CE756A7CA2}"/>
          </ac:spMkLst>
        </pc:spChg>
        <pc:spChg chg="add mod ord">
          <ac:chgData name="" userId="3b99287881d56c4f" providerId="LiveId" clId="{EE9765F0-A303-4F82-B4BD-FF30B56B37CB}" dt="2020-08-10T22:23:45.308" v="11329" actId="12788"/>
          <ac:spMkLst>
            <pc:docMk/>
            <pc:sldMk cId="409714131" sldId="1599"/>
            <ac:spMk id="5" creationId="{B90E5378-C0DF-4586-B632-9FB355AC529E}"/>
          </ac:spMkLst>
        </pc:spChg>
        <pc:spChg chg="add mod">
          <ac:chgData name="" userId="3b99287881d56c4f" providerId="LiveId" clId="{EE9765F0-A303-4F82-B4BD-FF30B56B37CB}" dt="2020-08-10T22:22:57.263" v="11312" actId="164"/>
          <ac:spMkLst>
            <pc:docMk/>
            <pc:sldMk cId="409714131" sldId="1599"/>
            <ac:spMk id="9" creationId="{0A0E1CA9-F662-463F-99FD-52E314DA6E67}"/>
          </ac:spMkLst>
        </pc:spChg>
        <pc:spChg chg="add mod">
          <ac:chgData name="" userId="3b99287881d56c4f" providerId="LiveId" clId="{EE9765F0-A303-4F82-B4BD-FF30B56B37CB}" dt="2020-08-10T22:22:57.263" v="11312" actId="164"/>
          <ac:spMkLst>
            <pc:docMk/>
            <pc:sldMk cId="409714131" sldId="1599"/>
            <ac:spMk id="10" creationId="{C0620C57-224D-43E5-939B-7E39983A6C1D}"/>
          </ac:spMkLst>
        </pc:spChg>
        <pc:spChg chg="add mod">
          <ac:chgData name="" userId="3b99287881d56c4f" providerId="LiveId" clId="{EE9765F0-A303-4F82-B4BD-FF30B56B37CB}" dt="2020-08-10T22:24:05.436" v="11342" actId="12788"/>
          <ac:spMkLst>
            <pc:docMk/>
            <pc:sldMk cId="409714131" sldId="1599"/>
            <ac:spMk id="11" creationId="{B5E4150F-E463-470B-A472-7936369E1469}"/>
          </ac:spMkLst>
        </pc:spChg>
        <pc:grpChg chg="add mod">
          <ac:chgData name="" userId="3b99287881d56c4f" providerId="LiveId" clId="{EE9765F0-A303-4F82-B4BD-FF30B56B37CB}" dt="2020-08-10T22:22:36.776" v="11305" actId="164"/>
          <ac:grpSpMkLst>
            <pc:docMk/>
            <pc:sldMk cId="409714131" sldId="1599"/>
            <ac:grpSpMk id="3" creationId="{3624E0C2-9071-471D-98B8-6501B23835EA}"/>
          </ac:grpSpMkLst>
        </pc:grpChg>
        <pc:grpChg chg="add mod">
          <ac:chgData name="" userId="3b99287881d56c4f" providerId="LiveId" clId="{EE9765F0-A303-4F82-B4BD-FF30B56B37CB}" dt="2020-08-10T22:23:48.657" v="11330" actId="1076"/>
          <ac:grpSpMkLst>
            <pc:docMk/>
            <pc:sldMk cId="409714131" sldId="1599"/>
            <ac:grpSpMk id="6" creationId="{B465E650-8448-452B-BC53-572D32438A8A}"/>
          </ac:grpSpMkLst>
        </pc:grpChg>
        <pc:picChg chg="mod">
          <ac:chgData name="" userId="3b99287881d56c4f" providerId="LiveId" clId="{EE9765F0-A303-4F82-B4BD-FF30B56B37CB}" dt="2020-08-10T22:22:57.263" v="11312" actId="164"/>
          <ac:picMkLst>
            <pc:docMk/>
            <pc:sldMk cId="409714131" sldId="1599"/>
            <ac:picMk id="4" creationId="{EE962A39-F28F-42B7-BB9D-8750C22CD6F4}"/>
          </ac:picMkLst>
        </pc:picChg>
        <pc:picChg chg="mod">
          <ac:chgData name="" userId="3b99287881d56c4f" providerId="LiveId" clId="{EE9765F0-A303-4F82-B4BD-FF30B56B37CB}" dt="2020-08-10T22:22:36.776" v="11305" actId="164"/>
          <ac:picMkLst>
            <pc:docMk/>
            <pc:sldMk cId="409714131" sldId="1599"/>
            <ac:picMk id="7" creationId="{D251AD55-2728-49DA-8ABB-A48875CAC9F9}"/>
          </ac:picMkLst>
        </pc:picChg>
      </pc:sldChg>
      <pc:sldChg chg="addSp modSp add">
        <pc:chgData name="" userId="3b99287881d56c4f" providerId="LiveId" clId="{EE9765F0-A303-4F82-B4BD-FF30B56B37CB}" dt="2020-08-10T22:25:26.054" v="11369" actId="12788"/>
        <pc:sldMkLst>
          <pc:docMk/>
          <pc:sldMk cId="1381957356" sldId="1600"/>
        </pc:sldMkLst>
        <pc:spChg chg="add mod">
          <ac:chgData name="" userId="3b99287881d56c4f" providerId="LiveId" clId="{EE9765F0-A303-4F82-B4BD-FF30B56B37CB}" dt="2020-08-10T22:25:05.554" v="11360" actId="164"/>
          <ac:spMkLst>
            <pc:docMk/>
            <pc:sldMk cId="1381957356" sldId="1600"/>
            <ac:spMk id="4" creationId="{3CAC6EC3-3EBB-4965-899F-8FEE28EA7FE2}"/>
          </ac:spMkLst>
        </pc:spChg>
        <pc:spChg chg="add mod ord">
          <ac:chgData name="" userId="3b99287881d56c4f" providerId="LiveId" clId="{EE9765F0-A303-4F82-B4BD-FF30B56B37CB}" dt="2020-08-10T22:25:05.554" v="11360" actId="164"/>
          <ac:spMkLst>
            <pc:docMk/>
            <pc:sldMk cId="1381957356" sldId="1600"/>
            <ac:spMk id="5" creationId="{8B2C9637-07B4-4CA0-B343-E93DEA981F0D}"/>
          </ac:spMkLst>
        </pc:spChg>
        <pc:spChg chg="add mod">
          <ac:chgData name="" userId="3b99287881d56c4f" providerId="LiveId" clId="{EE9765F0-A303-4F82-B4BD-FF30B56B37CB}" dt="2020-08-10T22:25:26.054" v="11369" actId="12788"/>
          <ac:spMkLst>
            <pc:docMk/>
            <pc:sldMk cId="1381957356" sldId="1600"/>
            <ac:spMk id="7" creationId="{5786BD94-6F1F-4AB5-A5BF-63B916C62AC9}"/>
          </ac:spMkLst>
        </pc:spChg>
        <pc:grpChg chg="add mod">
          <ac:chgData name="" userId="3b99287881d56c4f" providerId="LiveId" clId="{EE9765F0-A303-4F82-B4BD-FF30B56B37CB}" dt="2020-08-10T22:25:17.496" v="11363" actId="1076"/>
          <ac:grpSpMkLst>
            <pc:docMk/>
            <pc:sldMk cId="1381957356" sldId="1600"/>
            <ac:grpSpMk id="2" creationId="{EEC4877D-0E71-4E63-A946-181439BA6B4B}"/>
          </ac:grpSpMkLst>
        </pc:grpChg>
        <pc:picChg chg="mod">
          <ac:chgData name="" userId="3b99287881d56c4f" providerId="LiveId" clId="{EE9765F0-A303-4F82-B4BD-FF30B56B37CB}" dt="2020-08-10T22:25:05.554" v="11360" actId="164"/>
          <ac:picMkLst>
            <pc:docMk/>
            <pc:sldMk cId="1381957356" sldId="1600"/>
            <ac:picMk id="9" creationId="{10E31DE5-0C4E-4D5C-A33B-41931D7D9089}"/>
          </ac:picMkLst>
        </pc:picChg>
      </pc:sldChg>
      <pc:sldChg chg="addSp modSp add">
        <pc:chgData name="" userId="3b99287881d56c4f" providerId="LiveId" clId="{EE9765F0-A303-4F82-B4BD-FF30B56B37CB}" dt="2020-08-10T22:25:40.601" v="11376" actId="1076"/>
        <pc:sldMkLst>
          <pc:docMk/>
          <pc:sldMk cId="3452396728" sldId="1601"/>
        </pc:sldMkLst>
        <pc:spChg chg="add mod">
          <ac:chgData name="" userId="3b99287881d56c4f" providerId="LiveId" clId="{EE9765F0-A303-4F82-B4BD-FF30B56B37CB}" dt="2020-08-10T22:24:58.824" v="11359" actId="164"/>
          <ac:spMkLst>
            <pc:docMk/>
            <pc:sldMk cId="3452396728" sldId="1601"/>
            <ac:spMk id="4" creationId="{0258EF45-27C1-42AC-B144-E616CFA0BDA2}"/>
          </ac:spMkLst>
        </pc:spChg>
        <pc:spChg chg="add mod">
          <ac:chgData name="" userId="3b99287881d56c4f" providerId="LiveId" clId="{EE9765F0-A303-4F82-B4BD-FF30B56B37CB}" dt="2020-08-10T22:25:40.601" v="11376" actId="1076"/>
          <ac:spMkLst>
            <pc:docMk/>
            <pc:sldMk cId="3452396728" sldId="1601"/>
            <ac:spMk id="7" creationId="{2BA3998E-E075-4727-B226-1F70DA562F2E}"/>
          </ac:spMkLst>
        </pc:spChg>
        <pc:grpChg chg="add mod">
          <ac:chgData name="" userId="3b99287881d56c4f" providerId="LiveId" clId="{EE9765F0-A303-4F82-B4BD-FF30B56B37CB}" dt="2020-08-10T22:24:58.824" v="11359" actId="164"/>
          <ac:grpSpMkLst>
            <pc:docMk/>
            <pc:sldMk cId="3452396728" sldId="1601"/>
            <ac:grpSpMk id="2" creationId="{ADDE2686-D765-4E3D-955D-EBCBB3CDAB31}"/>
          </ac:grpSpMkLst>
        </pc:grpChg>
        <pc:picChg chg="mod">
          <ac:chgData name="" userId="3b99287881d56c4f" providerId="LiveId" clId="{EE9765F0-A303-4F82-B4BD-FF30B56B37CB}" dt="2020-08-10T22:24:58.824" v="11359" actId="164"/>
          <ac:picMkLst>
            <pc:docMk/>
            <pc:sldMk cId="3452396728" sldId="1601"/>
            <ac:picMk id="6" creationId="{7FF00D33-E49E-4EC0-8778-7B35A7B73B0A}"/>
          </ac:picMkLst>
        </pc:picChg>
      </pc:sldChg>
      <pc:sldChg chg="addSp delSp modSp add delAnim modAnim modNotesTx">
        <pc:chgData name="" userId="3b99287881d56c4f" providerId="LiveId" clId="{EE9765F0-A303-4F82-B4BD-FF30B56B37CB}" dt="2020-08-10T07:39:40.897" v="4908" actId="20577"/>
        <pc:sldMkLst>
          <pc:docMk/>
          <pc:sldMk cId="1842309199" sldId="1603"/>
        </pc:sldMkLst>
        <pc:spChg chg="del">
          <ac:chgData name="" userId="3b99287881d56c4f" providerId="LiveId" clId="{EE9765F0-A303-4F82-B4BD-FF30B56B37CB}" dt="2020-08-10T05:00:47.826" v="4147" actId="478"/>
          <ac:spMkLst>
            <pc:docMk/>
            <pc:sldMk cId="1842309199" sldId="1603"/>
            <ac:spMk id="2" creationId="{984E56D2-9F9F-134C-AAED-2189AA608A4C}"/>
          </ac:spMkLst>
        </pc:spChg>
        <pc:spChg chg="mod">
          <ac:chgData name="" userId="3b99287881d56c4f" providerId="LiveId" clId="{EE9765F0-A303-4F82-B4BD-FF30B56B37CB}" dt="2020-08-10T07:39:40.897" v="4908" actId="20577"/>
          <ac:spMkLst>
            <pc:docMk/>
            <pc:sldMk cId="1842309199" sldId="1603"/>
            <ac:spMk id="3" creationId="{89B4DEF6-8B0B-014D-8B63-0C42FD05823F}"/>
          </ac:spMkLst>
        </pc:spChg>
        <pc:spChg chg="add mod">
          <ac:chgData name="" userId="3b99287881d56c4f" providerId="LiveId" clId="{EE9765F0-A303-4F82-B4BD-FF30B56B37CB}" dt="2020-08-10T06:09:38.957" v="4555" actId="113"/>
          <ac:spMkLst>
            <pc:docMk/>
            <pc:sldMk cId="1842309199" sldId="1603"/>
            <ac:spMk id="4" creationId="{09CA27E4-B525-4B80-92D5-7E267A703EA8}"/>
          </ac:spMkLst>
        </pc:spChg>
        <pc:spChg chg="del">
          <ac:chgData name="" userId="3b99287881d56c4f" providerId="LiveId" clId="{EE9765F0-A303-4F82-B4BD-FF30B56B37CB}" dt="2020-08-10T05:00:47.826" v="4147" actId="478"/>
          <ac:spMkLst>
            <pc:docMk/>
            <pc:sldMk cId="1842309199" sldId="1603"/>
            <ac:spMk id="5" creationId="{B7847DF2-D2AE-ED4D-B140-BECBE584C45A}"/>
          </ac:spMkLst>
        </pc:spChg>
        <pc:spChg chg="del">
          <ac:chgData name="" userId="3b99287881d56c4f" providerId="LiveId" clId="{EE9765F0-A303-4F82-B4BD-FF30B56B37CB}" dt="2020-08-10T05:00:47.826" v="4147" actId="478"/>
          <ac:spMkLst>
            <pc:docMk/>
            <pc:sldMk cId="1842309199" sldId="1603"/>
            <ac:spMk id="6" creationId="{11F5548C-8EC5-BB48-A5D8-314C246F1176}"/>
          </ac:spMkLst>
        </pc:spChg>
        <pc:spChg chg="del">
          <ac:chgData name="" userId="3b99287881d56c4f" providerId="LiveId" clId="{EE9765F0-A303-4F82-B4BD-FF30B56B37CB}" dt="2020-08-10T05:00:47.826" v="4147" actId="478"/>
          <ac:spMkLst>
            <pc:docMk/>
            <pc:sldMk cId="1842309199" sldId="1603"/>
            <ac:spMk id="8" creationId="{0E666C97-A84D-1944-9F0B-2D1A2DE3698B}"/>
          </ac:spMkLst>
        </pc:spChg>
        <pc:spChg chg="del">
          <ac:chgData name="" userId="3b99287881d56c4f" providerId="LiveId" clId="{EE9765F0-A303-4F82-B4BD-FF30B56B37CB}" dt="2020-08-10T05:00:47.826" v="4147" actId="478"/>
          <ac:spMkLst>
            <pc:docMk/>
            <pc:sldMk cId="1842309199" sldId="1603"/>
            <ac:spMk id="9" creationId="{1AF2A287-4596-324E-B5FE-5C01F84D53FD}"/>
          </ac:spMkLst>
        </pc:spChg>
        <pc:spChg chg="del">
          <ac:chgData name="" userId="3b99287881d56c4f" providerId="LiveId" clId="{EE9765F0-A303-4F82-B4BD-FF30B56B37CB}" dt="2020-08-10T05:00:47.826" v="4147" actId="478"/>
          <ac:spMkLst>
            <pc:docMk/>
            <pc:sldMk cId="1842309199" sldId="1603"/>
            <ac:spMk id="10" creationId="{7BCEA895-DDF4-B047-92BC-2CAAC43DBDE9}"/>
          </ac:spMkLst>
        </pc:spChg>
        <pc:spChg chg="del">
          <ac:chgData name="" userId="3b99287881d56c4f" providerId="LiveId" clId="{EE9765F0-A303-4F82-B4BD-FF30B56B37CB}" dt="2020-08-10T05:00:47.826" v="4147" actId="478"/>
          <ac:spMkLst>
            <pc:docMk/>
            <pc:sldMk cId="1842309199" sldId="1603"/>
            <ac:spMk id="11" creationId="{59259CE9-DF69-BA42-9AC4-1F457F2104B0}"/>
          </ac:spMkLst>
        </pc:spChg>
        <pc:spChg chg="del">
          <ac:chgData name="" userId="3b99287881d56c4f" providerId="LiveId" clId="{EE9765F0-A303-4F82-B4BD-FF30B56B37CB}" dt="2020-08-10T05:00:47.826" v="4147" actId="478"/>
          <ac:spMkLst>
            <pc:docMk/>
            <pc:sldMk cId="1842309199" sldId="1603"/>
            <ac:spMk id="12" creationId="{9107D3F1-A7D7-1843-A01C-AC8759B55FBF}"/>
          </ac:spMkLst>
        </pc:spChg>
        <pc:spChg chg="del">
          <ac:chgData name="" userId="3b99287881d56c4f" providerId="LiveId" clId="{EE9765F0-A303-4F82-B4BD-FF30B56B37CB}" dt="2020-08-10T05:00:47.826" v="4147" actId="478"/>
          <ac:spMkLst>
            <pc:docMk/>
            <pc:sldMk cId="1842309199" sldId="1603"/>
            <ac:spMk id="13" creationId="{050B9D73-99D5-EA4D-ACDF-E66919C1FF4F}"/>
          </ac:spMkLst>
        </pc:spChg>
        <pc:spChg chg="add mod">
          <ac:chgData name="" userId="3b99287881d56c4f" providerId="LiveId" clId="{EE9765F0-A303-4F82-B4BD-FF30B56B37CB}" dt="2020-08-10T06:10:30.114" v="4560" actId="2711"/>
          <ac:spMkLst>
            <pc:docMk/>
            <pc:sldMk cId="1842309199" sldId="1603"/>
            <ac:spMk id="16" creationId="{1F08274F-B6D2-4D0F-97DB-176305A8DF6A}"/>
          </ac:spMkLst>
        </pc:spChg>
        <pc:spChg chg="add mod">
          <ac:chgData name="" userId="3b99287881d56c4f" providerId="LiveId" clId="{EE9765F0-A303-4F82-B4BD-FF30B56B37CB}" dt="2020-08-10T06:10:40.844" v="4561" actId="14100"/>
          <ac:spMkLst>
            <pc:docMk/>
            <pc:sldMk cId="1842309199" sldId="1603"/>
            <ac:spMk id="17" creationId="{678A9ADD-655B-496A-AA07-0B04FE924259}"/>
          </ac:spMkLst>
        </pc:spChg>
        <pc:spChg chg="add del mod">
          <ac:chgData name="" userId="3b99287881d56c4f" providerId="LiveId" clId="{EE9765F0-A303-4F82-B4BD-FF30B56B37CB}" dt="2020-08-10T06:04:19.559" v="4467" actId="478"/>
          <ac:spMkLst>
            <pc:docMk/>
            <pc:sldMk cId="1842309199" sldId="1603"/>
            <ac:spMk id="18" creationId="{E21775F2-8D95-44D2-9ADD-C6C018F287C9}"/>
          </ac:spMkLst>
        </pc:spChg>
        <pc:spChg chg="del">
          <ac:chgData name="" userId="3b99287881d56c4f" providerId="LiveId" clId="{EE9765F0-A303-4F82-B4BD-FF30B56B37CB}" dt="2020-08-10T05:00:47.826" v="4147" actId="478"/>
          <ac:spMkLst>
            <pc:docMk/>
            <pc:sldMk cId="1842309199" sldId="1603"/>
            <ac:spMk id="37" creationId="{FEBBF766-10ED-824D-AEF7-EF23A0F5F0B9}"/>
          </ac:spMkLst>
        </pc:spChg>
        <pc:spChg chg="del">
          <ac:chgData name="" userId="3b99287881d56c4f" providerId="LiveId" clId="{EE9765F0-A303-4F82-B4BD-FF30B56B37CB}" dt="2020-08-10T05:00:47.826" v="4147" actId="478"/>
          <ac:spMkLst>
            <pc:docMk/>
            <pc:sldMk cId="1842309199" sldId="1603"/>
            <ac:spMk id="38" creationId="{C54E8339-2734-4848-9670-833B82EB0290}"/>
          </ac:spMkLst>
        </pc:spChg>
        <pc:spChg chg="del">
          <ac:chgData name="" userId="3b99287881d56c4f" providerId="LiveId" clId="{EE9765F0-A303-4F82-B4BD-FF30B56B37CB}" dt="2020-08-10T05:00:47.826" v="4147" actId="478"/>
          <ac:spMkLst>
            <pc:docMk/>
            <pc:sldMk cId="1842309199" sldId="1603"/>
            <ac:spMk id="40" creationId="{496E7C3E-AC4F-5541-A9F7-A9DC4E3C1D78}"/>
          </ac:spMkLst>
        </pc:spChg>
        <pc:spChg chg="del">
          <ac:chgData name="" userId="3b99287881d56c4f" providerId="LiveId" clId="{EE9765F0-A303-4F82-B4BD-FF30B56B37CB}" dt="2020-08-10T05:00:47.826" v="4147" actId="478"/>
          <ac:spMkLst>
            <pc:docMk/>
            <pc:sldMk cId="1842309199" sldId="1603"/>
            <ac:spMk id="41" creationId="{4F54DFB3-06FA-1249-B526-3234DDEC9033}"/>
          </ac:spMkLst>
        </pc:spChg>
        <pc:spChg chg="add del mod">
          <ac:chgData name="" userId="3b99287881d56c4f" providerId="LiveId" clId="{EE9765F0-A303-4F82-B4BD-FF30B56B37CB}" dt="2020-08-10T05:10:48.258" v="4221" actId="478"/>
          <ac:spMkLst>
            <pc:docMk/>
            <pc:sldMk cId="1842309199" sldId="1603"/>
            <ac:spMk id="57" creationId="{62F58C11-E1B9-41A2-8FB8-B35621355E2F}"/>
          </ac:spMkLst>
        </pc:spChg>
        <pc:spChg chg="del">
          <ac:chgData name="" userId="3b99287881d56c4f" providerId="LiveId" clId="{EE9765F0-A303-4F82-B4BD-FF30B56B37CB}" dt="2020-08-10T05:00:47.826" v="4147" actId="478"/>
          <ac:spMkLst>
            <pc:docMk/>
            <pc:sldMk cId="1842309199" sldId="1603"/>
            <ac:spMk id="67" creationId="{3546204A-0F75-1944-9AD0-335FADF483B3}"/>
          </ac:spMkLst>
        </pc:spChg>
        <pc:spChg chg="del">
          <ac:chgData name="" userId="3b99287881d56c4f" providerId="LiveId" clId="{EE9765F0-A303-4F82-B4BD-FF30B56B37CB}" dt="2020-08-10T05:00:47.826" v="4147" actId="478"/>
          <ac:spMkLst>
            <pc:docMk/>
            <pc:sldMk cId="1842309199" sldId="1603"/>
            <ac:spMk id="68" creationId="{D94E9665-D9D8-4D4F-9613-870997621A3E}"/>
          </ac:spMkLst>
        </pc:spChg>
        <pc:spChg chg="del">
          <ac:chgData name="" userId="3b99287881d56c4f" providerId="LiveId" clId="{EE9765F0-A303-4F82-B4BD-FF30B56B37CB}" dt="2020-08-10T05:00:47.826" v="4147" actId="478"/>
          <ac:spMkLst>
            <pc:docMk/>
            <pc:sldMk cId="1842309199" sldId="1603"/>
            <ac:spMk id="70" creationId="{60449DEE-78ED-D94C-8C14-B1074EEDF768}"/>
          </ac:spMkLst>
        </pc:spChg>
        <pc:spChg chg="del">
          <ac:chgData name="" userId="3b99287881d56c4f" providerId="LiveId" clId="{EE9765F0-A303-4F82-B4BD-FF30B56B37CB}" dt="2020-08-10T05:00:47.826" v="4147" actId="478"/>
          <ac:spMkLst>
            <pc:docMk/>
            <pc:sldMk cId="1842309199" sldId="1603"/>
            <ac:spMk id="71" creationId="{81D38092-1642-564E-83DC-5E590160E0F0}"/>
          </ac:spMkLst>
        </pc:spChg>
        <pc:spChg chg="del">
          <ac:chgData name="" userId="3b99287881d56c4f" providerId="LiveId" clId="{EE9765F0-A303-4F82-B4BD-FF30B56B37CB}" dt="2020-08-10T05:00:47.826" v="4147" actId="478"/>
          <ac:spMkLst>
            <pc:docMk/>
            <pc:sldMk cId="1842309199" sldId="1603"/>
            <ac:spMk id="73" creationId="{AF4A4BCE-A180-CC4C-96B6-D02592403AAC}"/>
          </ac:spMkLst>
        </pc:spChg>
        <pc:spChg chg="del">
          <ac:chgData name="" userId="3b99287881d56c4f" providerId="LiveId" clId="{EE9765F0-A303-4F82-B4BD-FF30B56B37CB}" dt="2020-08-10T05:00:47.826" v="4147" actId="478"/>
          <ac:spMkLst>
            <pc:docMk/>
            <pc:sldMk cId="1842309199" sldId="1603"/>
            <ac:spMk id="74" creationId="{17405CE6-CB50-7448-B789-0373A0183D8D}"/>
          </ac:spMkLst>
        </pc:spChg>
        <pc:spChg chg="del">
          <ac:chgData name="" userId="3b99287881d56c4f" providerId="LiveId" clId="{EE9765F0-A303-4F82-B4BD-FF30B56B37CB}" dt="2020-08-10T05:00:47.826" v="4147" actId="478"/>
          <ac:spMkLst>
            <pc:docMk/>
            <pc:sldMk cId="1842309199" sldId="1603"/>
            <ac:spMk id="75" creationId="{CFBCBBED-7D1E-E448-ABC6-34FED67530E1}"/>
          </ac:spMkLst>
        </pc:spChg>
        <pc:spChg chg="del">
          <ac:chgData name="" userId="3b99287881d56c4f" providerId="LiveId" clId="{EE9765F0-A303-4F82-B4BD-FF30B56B37CB}" dt="2020-08-10T05:00:47.826" v="4147" actId="478"/>
          <ac:spMkLst>
            <pc:docMk/>
            <pc:sldMk cId="1842309199" sldId="1603"/>
            <ac:spMk id="78" creationId="{F088A835-6A5B-6D4F-89EE-4F278D7D7A5A}"/>
          </ac:spMkLst>
        </pc:spChg>
        <pc:spChg chg="del">
          <ac:chgData name="" userId="3b99287881d56c4f" providerId="LiveId" clId="{EE9765F0-A303-4F82-B4BD-FF30B56B37CB}" dt="2020-08-10T05:00:47.826" v="4147" actId="478"/>
          <ac:spMkLst>
            <pc:docMk/>
            <pc:sldMk cId="1842309199" sldId="1603"/>
            <ac:spMk id="81" creationId="{A4262B34-FCF3-E343-A572-112EC5CF21CD}"/>
          </ac:spMkLst>
        </pc:spChg>
        <pc:spChg chg="add del mod">
          <ac:chgData name="" userId="3b99287881d56c4f" providerId="LiveId" clId="{EE9765F0-A303-4F82-B4BD-FF30B56B37CB}" dt="2020-08-10T05:10:19.455" v="4213" actId="478"/>
          <ac:spMkLst>
            <pc:docMk/>
            <pc:sldMk cId="1842309199" sldId="1603"/>
            <ac:spMk id="84" creationId="{54B4B6C6-EEFE-444D-95AE-2DE1BDF9E5A9}"/>
          </ac:spMkLst>
        </pc:spChg>
        <pc:spChg chg="del">
          <ac:chgData name="" userId="3b99287881d56c4f" providerId="LiveId" clId="{EE9765F0-A303-4F82-B4BD-FF30B56B37CB}" dt="2020-08-10T05:00:47.826" v="4147" actId="478"/>
          <ac:spMkLst>
            <pc:docMk/>
            <pc:sldMk cId="1842309199" sldId="1603"/>
            <ac:spMk id="94" creationId="{3BA8EDFD-25FD-4522-84F0-5E4B1AB5FE87}"/>
          </ac:spMkLst>
        </pc:spChg>
        <pc:spChg chg="del">
          <ac:chgData name="" userId="3b99287881d56c4f" providerId="LiveId" clId="{EE9765F0-A303-4F82-B4BD-FF30B56B37CB}" dt="2020-08-10T05:00:47.826" v="4147" actId="478"/>
          <ac:spMkLst>
            <pc:docMk/>
            <pc:sldMk cId="1842309199" sldId="1603"/>
            <ac:spMk id="96" creationId="{013BCA87-B319-4C40-84E2-7A3DCE6CAAEB}"/>
          </ac:spMkLst>
        </pc:spChg>
        <pc:spChg chg="del">
          <ac:chgData name="" userId="3b99287881d56c4f" providerId="LiveId" clId="{EE9765F0-A303-4F82-B4BD-FF30B56B37CB}" dt="2020-08-10T05:00:47.826" v="4147" actId="478"/>
          <ac:spMkLst>
            <pc:docMk/>
            <pc:sldMk cId="1842309199" sldId="1603"/>
            <ac:spMk id="97" creationId="{F146ED31-131A-4079-BF0F-8E87C883E843}"/>
          </ac:spMkLst>
        </pc:spChg>
        <pc:spChg chg="del">
          <ac:chgData name="" userId="3b99287881d56c4f" providerId="LiveId" clId="{EE9765F0-A303-4F82-B4BD-FF30B56B37CB}" dt="2020-08-10T05:00:47.826" v="4147" actId="478"/>
          <ac:spMkLst>
            <pc:docMk/>
            <pc:sldMk cId="1842309199" sldId="1603"/>
            <ac:spMk id="98" creationId="{D56E91FD-B19C-4726-BFFA-60861EDE126D}"/>
          </ac:spMkLst>
        </pc:spChg>
        <pc:spChg chg="del">
          <ac:chgData name="" userId="3b99287881d56c4f" providerId="LiveId" clId="{EE9765F0-A303-4F82-B4BD-FF30B56B37CB}" dt="2020-08-10T05:00:47.826" v="4147" actId="478"/>
          <ac:spMkLst>
            <pc:docMk/>
            <pc:sldMk cId="1842309199" sldId="1603"/>
            <ac:spMk id="99" creationId="{0AF8CA67-2455-4E3E-8C49-7E901A592083}"/>
          </ac:spMkLst>
        </pc:spChg>
        <pc:spChg chg="add del mod">
          <ac:chgData name="" userId="3b99287881d56c4f" providerId="LiveId" clId="{EE9765F0-A303-4F82-B4BD-FF30B56B37CB}" dt="2020-08-10T05:10:19.455" v="4213" actId="478"/>
          <ac:spMkLst>
            <pc:docMk/>
            <pc:sldMk cId="1842309199" sldId="1603"/>
            <ac:spMk id="106" creationId="{AF858415-87D5-435C-AB81-888A22E114DC}"/>
          </ac:spMkLst>
        </pc:spChg>
        <pc:spChg chg="add del mod">
          <ac:chgData name="" userId="3b99287881d56c4f" providerId="LiveId" clId="{EE9765F0-A303-4F82-B4BD-FF30B56B37CB}" dt="2020-08-10T05:10:19.455" v="4213" actId="478"/>
          <ac:spMkLst>
            <pc:docMk/>
            <pc:sldMk cId="1842309199" sldId="1603"/>
            <ac:spMk id="107" creationId="{3E054B78-017B-40E6-B237-BE8720BB151D}"/>
          </ac:spMkLst>
        </pc:spChg>
        <pc:spChg chg="add del mod">
          <ac:chgData name="" userId="3b99287881d56c4f" providerId="LiveId" clId="{EE9765F0-A303-4F82-B4BD-FF30B56B37CB}" dt="2020-08-10T05:10:19.455" v="4213" actId="478"/>
          <ac:spMkLst>
            <pc:docMk/>
            <pc:sldMk cId="1842309199" sldId="1603"/>
            <ac:spMk id="132" creationId="{11545447-858B-494A-BE12-F8D70BA4D4E5}"/>
          </ac:spMkLst>
        </pc:spChg>
        <pc:spChg chg="add del mod">
          <ac:chgData name="" userId="3b99287881d56c4f" providerId="LiveId" clId="{EE9765F0-A303-4F82-B4BD-FF30B56B37CB}" dt="2020-08-10T05:10:19.455" v="4213" actId="478"/>
          <ac:spMkLst>
            <pc:docMk/>
            <pc:sldMk cId="1842309199" sldId="1603"/>
            <ac:spMk id="133" creationId="{DAD88881-D2ED-4E11-AEB3-1F4DFC931371}"/>
          </ac:spMkLst>
        </pc:spChg>
        <pc:spChg chg="add del mod">
          <ac:chgData name="" userId="3b99287881d56c4f" providerId="LiveId" clId="{EE9765F0-A303-4F82-B4BD-FF30B56B37CB}" dt="2020-08-10T05:10:19.455" v="4213" actId="478"/>
          <ac:spMkLst>
            <pc:docMk/>
            <pc:sldMk cId="1842309199" sldId="1603"/>
            <ac:spMk id="134" creationId="{AD01D189-E270-466D-9D16-6923B45F0FA4}"/>
          </ac:spMkLst>
        </pc:spChg>
        <pc:spChg chg="add del mod">
          <ac:chgData name="" userId="3b99287881d56c4f" providerId="LiveId" clId="{EE9765F0-A303-4F82-B4BD-FF30B56B37CB}" dt="2020-08-10T05:10:19.455" v="4213" actId="478"/>
          <ac:spMkLst>
            <pc:docMk/>
            <pc:sldMk cId="1842309199" sldId="1603"/>
            <ac:spMk id="136" creationId="{292DDCF3-768D-4CE7-80F2-E0B3DAC342BD}"/>
          </ac:spMkLst>
        </pc:spChg>
        <pc:spChg chg="add del mod">
          <ac:chgData name="" userId="3b99287881d56c4f" providerId="LiveId" clId="{EE9765F0-A303-4F82-B4BD-FF30B56B37CB}" dt="2020-08-10T05:10:19.455" v="4213" actId="478"/>
          <ac:spMkLst>
            <pc:docMk/>
            <pc:sldMk cId="1842309199" sldId="1603"/>
            <ac:spMk id="137" creationId="{7487C59C-0875-4AD9-97BB-6D72991C39CF}"/>
          </ac:spMkLst>
        </pc:spChg>
        <pc:spChg chg="del">
          <ac:chgData name="" userId="3b99287881d56c4f" providerId="LiveId" clId="{EE9765F0-A303-4F82-B4BD-FF30B56B37CB}" dt="2020-08-10T05:00:47.826" v="4147" actId="478"/>
          <ac:spMkLst>
            <pc:docMk/>
            <pc:sldMk cId="1842309199" sldId="1603"/>
            <ac:spMk id="141" creationId="{D1CA6707-A1ED-5548-9EB1-6C283ECF68DF}"/>
          </ac:spMkLst>
        </pc:spChg>
        <pc:spChg chg="add del mod">
          <ac:chgData name="" userId="3b99287881d56c4f" providerId="LiveId" clId="{EE9765F0-A303-4F82-B4BD-FF30B56B37CB}" dt="2020-08-10T05:10:19.455" v="4213" actId="478"/>
          <ac:spMkLst>
            <pc:docMk/>
            <pc:sldMk cId="1842309199" sldId="1603"/>
            <ac:spMk id="147" creationId="{3E15824D-D12D-4788-BBE3-B42B8053979E}"/>
          </ac:spMkLst>
        </pc:spChg>
        <pc:spChg chg="add del mod">
          <ac:chgData name="" userId="3b99287881d56c4f" providerId="LiveId" clId="{EE9765F0-A303-4F82-B4BD-FF30B56B37CB}" dt="2020-08-10T05:10:19.455" v="4213" actId="478"/>
          <ac:spMkLst>
            <pc:docMk/>
            <pc:sldMk cId="1842309199" sldId="1603"/>
            <ac:spMk id="148" creationId="{F6AB6A4A-2D8E-484A-92FC-D70BD01A90EE}"/>
          </ac:spMkLst>
        </pc:spChg>
        <pc:spChg chg="add del mod">
          <ac:chgData name="" userId="3b99287881d56c4f" providerId="LiveId" clId="{EE9765F0-A303-4F82-B4BD-FF30B56B37CB}" dt="2020-08-10T05:10:19.455" v="4213" actId="478"/>
          <ac:spMkLst>
            <pc:docMk/>
            <pc:sldMk cId="1842309199" sldId="1603"/>
            <ac:spMk id="150" creationId="{2C726012-B819-4615-BBC9-35987F7A3A29}"/>
          </ac:spMkLst>
        </pc:spChg>
        <pc:spChg chg="add del mod">
          <ac:chgData name="" userId="3b99287881d56c4f" providerId="LiveId" clId="{EE9765F0-A303-4F82-B4BD-FF30B56B37CB}" dt="2020-08-10T05:10:19.455" v="4213" actId="478"/>
          <ac:spMkLst>
            <pc:docMk/>
            <pc:sldMk cId="1842309199" sldId="1603"/>
            <ac:spMk id="151" creationId="{8DDCBB91-6EBA-45D5-AE9C-85EA782252F9}"/>
          </ac:spMkLst>
        </pc:spChg>
        <pc:spChg chg="add del mod">
          <ac:chgData name="" userId="3b99287881d56c4f" providerId="LiveId" clId="{EE9765F0-A303-4F82-B4BD-FF30B56B37CB}" dt="2020-08-10T05:10:19.455" v="4213" actId="478"/>
          <ac:spMkLst>
            <pc:docMk/>
            <pc:sldMk cId="1842309199" sldId="1603"/>
            <ac:spMk id="152" creationId="{FAEFD75B-BBBB-47B7-BF80-7C8F82FD1C0B}"/>
          </ac:spMkLst>
        </pc:spChg>
        <pc:spChg chg="add del mod">
          <ac:chgData name="" userId="3b99287881d56c4f" providerId="LiveId" clId="{EE9765F0-A303-4F82-B4BD-FF30B56B37CB}" dt="2020-08-10T05:10:19.455" v="4213" actId="478"/>
          <ac:spMkLst>
            <pc:docMk/>
            <pc:sldMk cId="1842309199" sldId="1603"/>
            <ac:spMk id="153" creationId="{F766CE93-5CBC-4C54-92F3-19927C7D52A2}"/>
          </ac:spMkLst>
        </pc:spChg>
        <pc:spChg chg="add del mod">
          <ac:chgData name="" userId="3b99287881d56c4f" providerId="LiveId" clId="{EE9765F0-A303-4F82-B4BD-FF30B56B37CB}" dt="2020-08-10T05:10:19.455" v="4213" actId="478"/>
          <ac:spMkLst>
            <pc:docMk/>
            <pc:sldMk cId="1842309199" sldId="1603"/>
            <ac:spMk id="154" creationId="{72A3CE1F-A1FB-4FC9-8D2B-2D38790C86CD}"/>
          </ac:spMkLst>
        </pc:spChg>
        <pc:spChg chg="add del mod">
          <ac:chgData name="" userId="3b99287881d56c4f" providerId="LiveId" clId="{EE9765F0-A303-4F82-B4BD-FF30B56B37CB}" dt="2020-08-10T05:10:19.455" v="4213" actId="478"/>
          <ac:spMkLst>
            <pc:docMk/>
            <pc:sldMk cId="1842309199" sldId="1603"/>
            <ac:spMk id="155" creationId="{F648A2BE-8DA5-40FA-A38E-9259ADC6BEEE}"/>
          </ac:spMkLst>
        </pc:spChg>
        <pc:spChg chg="add del mod">
          <ac:chgData name="" userId="3b99287881d56c4f" providerId="LiveId" clId="{EE9765F0-A303-4F82-B4BD-FF30B56B37CB}" dt="2020-08-10T05:10:19.455" v="4213" actId="478"/>
          <ac:spMkLst>
            <pc:docMk/>
            <pc:sldMk cId="1842309199" sldId="1603"/>
            <ac:spMk id="156" creationId="{E99076C4-ABEC-462F-ACF3-BE9A38245230}"/>
          </ac:spMkLst>
        </pc:spChg>
        <pc:spChg chg="add del mod">
          <ac:chgData name="" userId="3b99287881d56c4f" providerId="LiveId" clId="{EE9765F0-A303-4F82-B4BD-FF30B56B37CB}" dt="2020-08-10T05:10:19.455" v="4213" actId="478"/>
          <ac:spMkLst>
            <pc:docMk/>
            <pc:sldMk cId="1842309199" sldId="1603"/>
            <ac:spMk id="157" creationId="{52996C52-C21B-4307-8B4B-1867CA148F03}"/>
          </ac:spMkLst>
        </pc:spChg>
        <pc:spChg chg="add del mod">
          <ac:chgData name="" userId="3b99287881d56c4f" providerId="LiveId" clId="{EE9765F0-A303-4F82-B4BD-FF30B56B37CB}" dt="2020-08-10T05:10:19.455" v="4213" actId="478"/>
          <ac:spMkLst>
            <pc:docMk/>
            <pc:sldMk cId="1842309199" sldId="1603"/>
            <ac:spMk id="158" creationId="{BD38F724-1516-4A93-84BC-94C5B2E0C848}"/>
          </ac:spMkLst>
        </pc:spChg>
        <pc:spChg chg="add del mod">
          <ac:chgData name="" userId="3b99287881d56c4f" providerId="LiveId" clId="{EE9765F0-A303-4F82-B4BD-FF30B56B37CB}" dt="2020-08-10T05:10:19.455" v="4213" actId="478"/>
          <ac:spMkLst>
            <pc:docMk/>
            <pc:sldMk cId="1842309199" sldId="1603"/>
            <ac:spMk id="159" creationId="{CC1414D5-5755-41BB-872A-040DDBAFCBC4}"/>
          </ac:spMkLst>
        </pc:spChg>
        <pc:spChg chg="add del mod">
          <ac:chgData name="" userId="3b99287881d56c4f" providerId="LiveId" clId="{EE9765F0-A303-4F82-B4BD-FF30B56B37CB}" dt="2020-08-10T05:10:19.455" v="4213" actId="478"/>
          <ac:spMkLst>
            <pc:docMk/>
            <pc:sldMk cId="1842309199" sldId="1603"/>
            <ac:spMk id="160" creationId="{D2F2F328-5361-4558-8A46-24EA4762FAFE}"/>
          </ac:spMkLst>
        </pc:spChg>
        <pc:spChg chg="add del mod">
          <ac:chgData name="" userId="3b99287881d56c4f" providerId="LiveId" clId="{EE9765F0-A303-4F82-B4BD-FF30B56B37CB}" dt="2020-08-10T05:10:19.455" v="4213" actId="478"/>
          <ac:spMkLst>
            <pc:docMk/>
            <pc:sldMk cId="1842309199" sldId="1603"/>
            <ac:spMk id="301" creationId="{D26BA8BE-23FC-4CC9-9FA2-6328C318A018}"/>
          </ac:spMkLst>
        </pc:spChg>
        <pc:spChg chg="add del mod">
          <ac:chgData name="" userId="3b99287881d56c4f" providerId="LiveId" clId="{EE9765F0-A303-4F82-B4BD-FF30B56B37CB}" dt="2020-08-10T05:10:19.455" v="4213" actId="478"/>
          <ac:spMkLst>
            <pc:docMk/>
            <pc:sldMk cId="1842309199" sldId="1603"/>
            <ac:spMk id="302" creationId="{4A3A16DF-7E65-41B2-AF50-F1AE8C1E36DB}"/>
          </ac:spMkLst>
        </pc:spChg>
        <pc:spChg chg="add del mod">
          <ac:chgData name="" userId="3b99287881d56c4f" providerId="LiveId" clId="{EE9765F0-A303-4F82-B4BD-FF30B56B37CB}" dt="2020-08-10T05:10:19.455" v="4213" actId="478"/>
          <ac:spMkLst>
            <pc:docMk/>
            <pc:sldMk cId="1842309199" sldId="1603"/>
            <ac:spMk id="303" creationId="{A8956A37-7FF3-477F-91A3-53C1060391BD}"/>
          </ac:spMkLst>
        </pc:spChg>
        <pc:spChg chg="add del mod">
          <ac:chgData name="" userId="3b99287881d56c4f" providerId="LiveId" clId="{EE9765F0-A303-4F82-B4BD-FF30B56B37CB}" dt="2020-08-10T05:10:19.455" v="4213" actId="478"/>
          <ac:spMkLst>
            <pc:docMk/>
            <pc:sldMk cId="1842309199" sldId="1603"/>
            <ac:spMk id="304" creationId="{EAFDC321-DC94-40B5-9B37-DE19BA60688C}"/>
          </ac:spMkLst>
        </pc:spChg>
        <pc:spChg chg="add del">
          <ac:chgData name="" userId="3b99287881d56c4f" providerId="LiveId" clId="{EE9765F0-A303-4F82-B4BD-FF30B56B37CB}" dt="2020-08-10T05:10:48.258" v="4221" actId="478"/>
          <ac:spMkLst>
            <pc:docMk/>
            <pc:sldMk cId="1842309199" sldId="1603"/>
            <ac:spMk id="305" creationId="{AE715109-7D6B-440C-BC9A-F535401FC653}"/>
          </ac:spMkLst>
        </pc:spChg>
        <pc:spChg chg="add del">
          <ac:chgData name="" userId="3b99287881d56c4f" providerId="LiveId" clId="{EE9765F0-A303-4F82-B4BD-FF30B56B37CB}" dt="2020-08-10T05:10:48.258" v="4221" actId="478"/>
          <ac:spMkLst>
            <pc:docMk/>
            <pc:sldMk cId="1842309199" sldId="1603"/>
            <ac:spMk id="306" creationId="{3B6D3577-6099-4E7D-9AF7-4AC921E0A73B}"/>
          </ac:spMkLst>
        </pc:spChg>
        <pc:spChg chg="add del">
          <ac:chgData name="" userId="3b99287881d56c4f" providerId="LiveId" clId="{EE9765F0-A303-4F82-B4BD-FF30B56B37CB}" dt="2020-08-10T05:10:48.258" v="4221" actId="478"/>
          <ac:spMkLst>
            <pc:docMk/>
            <pc:sldMk cId="1842309199" sldId="1603"/>
            <ac:spMk id="307" creationId="{EAA6492D-5EC7-4742-98B3-FF707F74B583}"/>
          </ac:spMkLst>
        </pc:spChg>
        <pc:spChg chg="add del">
          <ac:chgData name="" userId="3b99287881d56c4f" providerId="LiveId" clId="{EE9765F0-A303-4F82-B4BD-FF30B56B37CB}" dt="2020-08-10T05:10:48.258" v="4221" actId="478"/>
          <ac:spMkLst>
            <pc:docMk/>
            <pc:sldMk cId="1842309199" sldId="1603"/>
            <ac:spMk id="308" creationId="{42D7B3E5-78E1-4CE2-9DDE-5919347BBC7B}"/>
          </ac:spMkLst>
        </pc:spChg>
        <pc:spChg chg="add del">
          <ac:chgData name="" userId="3b99287881d56c4f" providerId="LiveId" clId="{EE9765F0-A303-4F82-B4BD-FF30B56B37CB}" dt="2020-08-10T05:10:48.258" v="4221" actId="478"/>
          <ac:spMkLst>
            <pc:docMk/>
            <pc:sldMk cId="1842309199" sldId="1603"/>
            <ac:spMk id="309" creationId="{23F0838A-8A19-4F46-A2D2-2871D04F1255}"/>
          </ac:spMkLst>
        </pc:spChg>
        <pc:spChg chg="add del">
          <ac:chgData name="" userId="3b99287881d56c4f" providerId="LiveId" clId="{EE9765F0-A303-4F82-B4BD-FF30B56B37CB}" dt="2020-08-10T05:10:48.258" v="4221" actId="478"/>
          <ac:spMkLst>
            <pc:docMk/>
            <pc:sldMk cId="1842309199" sldId="1603"/>
            <ac:spMk id="310" creationId="{6A18B249-E122-44AE-910F-E156AF35EFA5}"/>
          </ac:spMkLst>
        </pc:spChg>
        <pc:spChg chg="add del">
          <ac:chgData name="" userId="3b99287881d56c4f" providerId="LiveId" clId="{EE9765F0-A303-4F82-B4BD-FF30B56B37CB}" dt="2020-08-10T05:10:48.258" v="4221" actId="478"/>
          <ac:spMkLst>
            <pc:docMk/>
            <pc:sldMk cId="1842309199" sldId="1603"/>
            <ac:spMk id="311" creationId="{7615EF43-2812-43A9-9F56-D7E8222AD752}"/>
          </ac:spMkLst>
        </pc:spChg>
        <pc:spChg chg="add del">
          <ac:chgData name="" userId="3b99287881d56c4f" providerId="LiveId" clId="{EE9765F0-A303-4F82-B4BD-FF30B56B37CB}" dt="2020-08-10T05:10:48.258" v="4221" actId="478"/>
          <ac:spMkLst>
            <pc:docMk/>
            <pc:sldMk cId="1842309199" sldId="1603"/>
            <ac:spMk id="312" creationId="{B113AE3B-69AB-4DDF-9A5B-DDF27250C771}"/>
          </ac:spMkLst>
        </pc:spChg>
        <pc:spChg chg="add del">
          <ac:chgData name="" userId="3b99287881d56c4f" providerId="LiveId" clId="{EE9765F0-A303-4F82-B4BD-FF30B56B37CB}" dt="2020-08-10T05:10:48.258" v="4221" actId="478"/>
          <ac:spMkLst>
            <pc:docMk/>
            <pc:sldMk cId="1842309199" sldId="1603"/>
            <ac:spMk id="316" creationId="{9B9D169A-8913-49A4-89A3-AF4519AF957D}"/>
          </ac:spMkLst>
        </pc:spChg>
        <pc:spChg chg="add del">
          <ac:chgData name="" userId="3b99287881d56c4f" providerId="LiveId" clId="{EE9765F0-A303-4F82-B4BD-FF30B56B37CB}" dt="2020-08-10T05:10:48.258" v="4221" actId="478"/>
          <ac:spMkLst>
            <pc:docMk/>
            <pc:sldMk cId="1842309199" sldId="1603"/>
            <ac:spMk id="319" creationId="{D9F4777A-5CE7-4AE2-924F-5C3CB7FAE332}"/>
          </ac:spMkLst>
        </pc:spChg>
        <pc:spChg chg="add del">
          <ac:chgData name="" userId="3b99287881d56c4f" providerId="LiveId" clId="{EE9765F0-A303-4F82-B4BD-FF30B56B37CB}" dt="2020-08-10T05:10:48.258" v="4221" actId="478"/>
          <ac:spMkLst>
            <pc:docMk/>
            <pc:sldMk cId="1842309199" sldId="1603"/>
            <ac:spMk id="320" creationId="{547C1957-A880-4702-A9DC-5CA03FCF6D81}"/>
          </ac:spMkLst>
        </pc:spChg>
        <pc:spChg chg="add del">
          <ac:chgData name="" userId="3b99287881d56c4f" providerId="LiveId" clId="{EE9765F0-A303-4F82-B4BD-FF30B56B37CB}" dt="2020-08-10T05:10:48.258" v="4221" actId="478"/>
          <ac:spMkLst>
            <pc:docMk/>
            <pc:sldMk cId="1842309199" sldId="1603"/>
            <ac:spMk id="321" creationId="{C3AF646D-BF46-4602-A045-690C66B1759A}"/>
          </ac:spMkLst>
        </pc:spChg>
        <pc:spChg chg="add del">
          <ac:chgData name="" userId="3b99287881d56c4f" providerId="LiveId" clId="{EE9765F0-A303-4F82-B4BD-FF30B56B37CB}" dt="2020-08-10T05:10:48.258" v="4221" actId="478"/>
          <ac:spMkLst>
            <pc:docMk/>
            <pc:sldMk cId="1842309199" sldId="1603"/>
            <ac:spMk id="322" creationId="{F8DB0CB8-AD95-45C8-97C3-84E0FE4B49E2}"/>
          </ac:spMkLst>
        </pc:spChg>
        <pc:spChg chg="add del">
          <ac:chgData name="" userId="3b99287881d56c4f" providerId="LiveId" clId="{EE9765F0-A303-4F82-B4BD-FF30B56B37CB}" dt="2020-08-10T05:10:48.258" v="4221" actId="478"/>
          <ac:spMkLst>
            <pc:docMk/>
            <pc:sldMk cId="1842309199" sldId="1603"/>
            <ac:spMk id="323" creationId="{5EE3F949-99EB-4DDD-80BC-87D4F384F926}"/>
          </ac:spMkLst>
        </pc:spChg>
        <pc:spChg chg="add del">
          <ac:chgData name="" userId="3b99287881d56c4f" providerId="LiveId" clId="{EE9765F0-A303-4F82-B4BD-FF30B56B37CB}" dt="2020-08-10T05:10:48.258" v="4221" actId="478"/>
          <ac:spMkLst>
            <pc:docMk/>
            <pc:sldMk cId="1842309199" sldId="1603"/>
            <ac:spMk id="331" creationId="{B4C40DE1-E4CE-424F-9E1B-6F44025F70D2}"/>
          </ac:spMkLst>
        </pc:spChg>
        <pc:spChg chg="add del">
          <ac:chgData name="" userId="3b99287881d56c4f" providerId="LiveId" clId="{EE9765F0-A303-4F82-B4BD-FF30B56B37CB}" dt="2020-08-10T05:10:48.258" v="4221" actId="478"/>
          <ac:spMkLst>
            <pc:docMk/>
            <pc:sldMk cId="1842309199" sldId="1603"/>
            <ac:spMk id="332" creationId="{B31A5B98-673B-4437-B798-844EA3548382}"/>
          </ac:spMkLst>
        </pc:spChg>
        <pc:spChg chg="add del">
          <ac:chgData name="" userId="3b99287881d56c4f" providerId="LiveId" clId="{EE9765F0-A303-4F82-B4BD-FF30B56B37CB}" dt="2020-08-10T05:10:48.258" v="4221" actId="478"/>
          <ac:spMkLst>
            <pc:docMk/>
            <pc:sldMk cId="1842309199" sldId="1603"/>
            <ac:spMk id="334" creationId="{D3EDFDFA-973E-4788-B1D3-FD150F0DC2DF}"/>
          </ac:spMkLst>
        </pc:spChg>
        <pc:spChg chg="add del">
          <ac:chgData name="" userId="3b99287881d56c4f" providerId="LiveId" clId="{EE9765F0-A303-4F82-B4BD-FF30B56B37CB}" dt="2020-08-10T05:10:48.258" v="4221" actId="478"/>
          <ac:spMkLst>
            <pc:docMk/>
            <pc:sldMk cId="1842309199" sldId="1603"/>
            <ac:spMk id="335" creationId="{A5F0DA4E-E6D2-4645-8723-715D77D84690}"/>
          </ac:spMkLst>
        </pc:spChg>
        <pc:spChg chg="add del">
          <ac:chgData name="" userId="3b99287881d56c4f" providerId="LiveId" clId="{EE9765F0-A303-4F82-B4BD-FF30B56B37CB}" dt="2020-08-10T05:10:48.258" v="4221" actId="478"/>
          <ac:spMkLst>
            <pc:docMk/>
            <pc:sldMk cId="1842309199" sldId="1603"/>
            <ac:spMk id="336" creationId="{188B527D-57C9-46DE-9DF1-181774DE257B}"/>
          </ac:spMkLst>
        </pc:spChg>
        <pc:spChg chg="add del">
          <ac:chgData name="" userId="3b99287881d56c4f" providerId="LiveId" clId="{EE9765F0-A303-4F82-B4BD-FF30B56B37CB}" dt="2020-08-10T05:10:48.258" v="4221" actId="478"/>
          <ac:spMkLst>
            <pc:docMk/>
            <pc:sldMk cId="1842309199" sldId="1603"/>
            <ac:spMk id="337" creationId="{1DFB9194-7027-482B-813F-E36B90AD499A}"/>
          </ac:spMkLst>
        </pc:spChg>
        <pc:spChg chg="add del">
          <ac:chgData name="" userId="3b99287881d56c4f" providerId="LiveId" clId="{EE9765F0-A303-4F82-B4BD-FF30B56B37CB}" dt="2020-08-10T05:10:48.258" v="4221" actId="478"/>
          <ac:spMkLst>
            <pc:docMk/>
            <pc:sldMk cId="1842309199" sldId="1603"/>
            <ac:spMk id="338" creationId="{145A6776-C1F8-4E95-84AA-D0A4A6E8AC91}"/>
          </ac:spMkLst>
        </pc:spChg>
        <pc:spChg chg="add del">
          <ac:chgData name="" userId="3b99287881d56c4f" providerId="LiveId" clId="{EE9765F0-A303-4F82-B4BD-FF30B56B37CB}" dt="2020-08-10T05:10:48.258" v="4221" actId="478"/>
          <ac:spMkLst>
            <pc:docMk/>
            <pc:sldMk cId="1842309199" sldId="1603"/>
            <ac:spMk id="339" creationId="{D57ABA5B-2991-429C-A88A-AB1BFB55A8E1}"/>
          </ac:spMkLst>
        </pc:spChg>
        <pc:spChg chg="add del">
          <ac:chgData name="" userId="3b99287881d56c4f" providerId="LiveId" clId="{EE9765F0-A303-4F82-B4BD-FF30B56B37CB}" dt="2020-08-10T05:10:48.258" v="4221" actId="478"/>
          <ac:spMkLst>
            <pc:docMk/>
            <pc:sldMk cId="1842309199" sldId="1603"/>
            <ac:spMk id="340" creationId="{3A4B022D-736D-406B-8D07-4D6A8B596A5C}"/>
          </ac:spMkLst>
        </pc:spChg>
        <pc:spChg chg="add del">
          <ac:chgData name="" userId="3b99287881d56c4f" providerId="LiveId" clId="{EE9765F0-A303-4F82-B4BD-FF30B56B37CB}" dt="2020-08-10T05:10:48.258" v="4221" actId="478"/>
          <ac:spMkLst>
            <pc:docMk/>
            <pc:sldMk cId="1842309199" sldId="1603"/>
            <ac:spMk id="341" creationId="{8D1D8BA2-0658-43A6-900F-EF8A375A296E}"/>
          </ac:spMkLst>
        </pc:spChg>
        <pc:spChg chg="add del">
          <ac:chgData name="" userId="3b99287881d56c4f" providerId="LiveId" clId="{EE9765F0-A303-4F82-B4BD-FF30B56B37CB}" dt="2020-08-10T05:10:48.258" v="4221" actId="478"/>
          <ac:spMkLst>
            <pc:docMk/>
            <pc:sldMk cId="1842309199" sldId="1603"/>
            <ac:spMk id="342" creationId="{1DCAE62A-A437-4A69-90CD-215C28A7D021}"/>
          </ac:spMkLst>
        </pc:spChg>
        <pc:spChg chg="add del">
          <ac:chgData name="" userId="3b99287881d56c4f" providerId="LiveId" clId="{EE9765F0-A303-4F82-B4BD-FF30B56B37CB}" dt="2020-08-10T05:10:48.258" v="4221" actId="478"/>
          <ac:spMkLst>
            <pc:docMk/>
            <pc:sldMk cId="1842309199" sldId="1603"/>
            <ac:spMk id="343" creationId="{7B2A8F45-1990-4897-B471-181575BE646E}"/>
          </ac:spMkLst>
        </pc:spChg>
        <pc:spChg chg="add del">
          <ac:chgData name="" userId="3b99287881d56c4f" providerId="LiveId" clId="{EE9765F0-A303-4F82-B4BD-FF30B56B37CB}" dt="2020-08-10T05:10:48.258" v="4221" actId="478"/>
          <ac:spMkLst>
            <pc:docMk/>
            <pc:sldMk cId="1842309199" sldId="1603"/>
            <ac:spMk id="344" creationId="{66084C7B-6FC3-428F-B4F2-61D84C3D39CC}"/>
          </ac:spMkLst>
        </pc:spChg>
        <pc:spChg chg="add del">
          <ac:chgData name="" userId="3b99287881d56c4f" providerId="LiveId" clId="{EE9765F0-A303-4F82-B4BD-FF30B56B37CB}" dt="2020-08-10T05:10:48.258" v="4221" actId="478"/>
          <ac:spMkLst>
            <pc:docMk/>
            <pc:sldMk cId="1842309199" sldId="1603"/>
            <ac:spMk id="345" creationId="{F854EE7F-7F29-462B-9DCE-CA62D1A76909}"/>
          </ac:spMkLst>
        </pc:spChg>
        <pc:spChg chg="add del">
          <ac:chgData name="" userId="3b99287881d56c4f" providerId="LiveId" clId="{EE9765F0-A303-4F82-B4BD-FF30B56B37CB}" dt="2020-08-10T05:10:48.258" v="4221" actId="478"/>
          <ac:spMkLst>
            <pc:docMk/>
            <pc:sldMk cId="1842309199" sldId="1603"/>
            <ac:spMk id="346" creationId="{8EBE0316-6D9F-4807-83C8-53DEC6DFF9CB}"/>
          </ac:spMkLst>
        </pc:spChg>
        <pc:spChg chg="add del">
          <ac:chgData name="" userId="3b99287881d56c4f" providerId="LiveId" clId="{EE9765F0-A303-4F82-B4BD-FF30B56B37CB}" dt="2020-08-10T05:10:48.258" v="4221" actId="478"/>
          <ac:spMkLst>
            <pc:docMk/>
            <pc:sldMk cId="1842309199" sldId="1603"/>
            <ac:spMk id="347" creationId="{29F6835D-EF59-4CD4-AC0F-C3D06CCCFC86}"/>
          </ac:spMkLst>
        </pc:spChg>
        <pc:spChg chg="add del">
          <ac:chgData name="" userId="3b99287881d56c4f" providerId="LiveId" clId="{EE9765F0-A303-4F82-B4BD-FF30B56B37CB}" dt="2020-08-10T05:10:48.258" v="4221" actId="478"/>
          <ac:spMkLst>
            <pc:docMk/>
            <pc:sldMk cId="1842309199" sldId="1603"/>
            <ac:spMk id="348" creationId="{A7818303-5D14-411E-B482-10E9F5EF5FC3}"/>
          </ac:spMkLst>
        </pc:spChg>
        <pc:spChg chg="add del">
          <ac:chgData name="" userId="3b99287881d56c4f" providerId="LiveId" clId="{EE9765F0-A303-4F82-B4BD-FF30B56B37CB}" dt="2020-08-10T05:10:48.258" v="4221" actId="478"/>
          <ac:spMkLst>
            <pc:docMk/>
            <pc:sldMk cId="1842309199" sldId="1603"/>
            <ac:spMk id="349" creationId="{F976FF91-4547-4D7E-944E-1F3FCB04C9D1}"/>
          </ac:spMkLst>
        </pc:spChg>
        <pc:spChg chg="add del">
          <ac:chgData name="" userId="3b99287881d56c4f" providerId="LiveId" clId="{EE9765F0-A303-4F82-B4BD-FF30B56B37CB}" dt="2020-08-10T05:10:48.258" v="4221" actId="478"/>
          <ac:spMkLst>
            <pc:docMk/>
            <pc:sldMk cId="1842309199" sldId="1603"/>
            <ac:spMk id="350" creationId="{15BE2D26-A0D7-43C8-9E7F-89FDBB942F08}"/>
          </ac:spMkLst>
        </pc:spChg>
        <pc:spChg chg="add del">
          <ac:chgData name="" userId="3b99287881d56c4f" providerId="LiveId" clId="{EE9765F0-A303-4F82-B4BD-FF30B56B37CB}" dt="2020-08-10T05:10:48.258" v="4221" actId="478"/>
          <ac:spMkLst>
            <pc:docMk/>
            <pc:sldMk cId="1842309199" sldId="1603"/>
            <ac:spMk id="351" creationId="{8116E9F8-BB89-4552-86C0-4E850E56B493}"/>
          </ac:spMkLst>
        </pc:spChg>
        <pc:spChg chg="add del">
          <ac:chgData name="" userId="3b99287881d56c4f" providerId="LiveId" clId="{EE9765F0-A303-4F82-B4BD-FF30B56B37CB}" dt="2020-08-10T05:10:48.258" v="4221" actId="478"/>
          <ac:spMkLst>
            <pc:docMk/>
            <pc:sldMk cId="1842309199" sldId="1603"/>
            <ac:spMk id="352" creationId="{CB2A2BDF-754A-4B91-A0DC-F86EC734FA09}"/>
          </ac:spMkLst>
        </pc:spChg>
        <pc:spChg chg="add del">
          <ac:chgData name="" userId="3b99287881d56c4f" providerId="LiveId" clId="{EE9765F0-A303-4F82-B4BD-FF30B56B37CB}" dt="2020-08-10T05:10:48.258" v="4221" actId="478"/>
          <ac:spMkLst>
            <pc:docMk/>
            <pc:sldMk cId="1842309199" sldId="1603"/>
            <ac:spMk id="353" creationId="{4711DD0C-5F64-491C-ACF0-89B78A8F5CCA}"/>
          </ac:spMkLst>
        </pc:spChg>
        <pc:spChg chg="add del">
          <ac:chgData name="" userId="3b99287881d56c4f" providerId="LiveId" clId="{EE9765F0-A303-4F82-B4BD-FF30B56B37CB}" dt="2020-08-10T05:10:48.258" v="4221" actId="478"/>
          <ac:spMkLst>
            <pc:docMk/>
            <pc:sldMk cId="1842309199" sldId="1603"/>
            <ac:spMk id="354" creationId="{2C002C5A-FD59-4B76-B1E4-617656DB9B82}"/>
          </ac:spMkLst>
        </pc:spChg>
        <pc:spChg chg="add del">
          <ac:chgData name="" userId="3b99287881d56c4f" providerId="LiveId" clId="{EE9765F0-A303-4F82-B4BD-FF30B56B37CB}" dt="2020-08-10T05:10:48.258" v="4221" actId="478"/>
          <ac:spMkLst>
            <pc:docMk/>
            <pc:sldMk cId="1842309199" sldId="1603"/>
            <ac:spMk id="463" creationId="{358C583D-2391-4C2D-9401-9CFB90781ED0}"/>
          </ac:spMkLst>
        </pc:spChg>
        <pc:spChg chg="add del">
          <ac:chgData name="" userId="3b99287881d56c4f" providerId="LiveId" clId="{EE9765F0-A303-4F82-B4BD-FF30B56B37CB}" dt="2020-08-10T05:10:48.258" v="4221" actId="478"/>
          <ac:spMkLst>
            <pc:docMk/>
            <pc:sldMk cId="1842309199" sldId="1603"/>
            <ac:spMk id="471" creationId="{090BEC20-B233-47B5-9B9C-B0028C13DDD9}"/>
          </ac:spMkLst>
        </pc:spChg>
        <pc:spChg chg="add del">
          <ac:chgData name="" userId="3b99287881d56c4f" providerId="LiveId" clId="{EE9765F0-A303-4F82-B4BD-FF30B56B37CB}" dt="2020-08-10T05:10:48.258" v="4221" actId="478"/>
          <ac:spMkLst>
            <pc:docMk/>
            <pc:sldMk cId="1842309199" sldId="1603"/>
            <ac:spMk id="472" creationId="{5252695D-4D52-4EDB-AA07-534F2614733E}"/>
          </ac:spMkLst>
        </pc:spChg>
        <pc:spChg chg="add del">
          <ac:chgData name="" userId="3b99287881d56c4f" providerId="LiveId" clId="{EE9765F0-A303-4F82-B4BD-FF30B56B37CB}" dt="2020-08-10T05:10:48.258" v="4221" actId="478"/>
          <ac:spMkLst>
            <pc:docMk/>
            <pc:sldMk cId="1842309199" sldId="1603"/>
            <ac:spMk id="473" creationId="{9FA7FDB5-5902-4CEF-AA2E-114DB59BDAA1}"/>
          </ac:spMkLst>
        </pc:spChg>
        <pc:spChg chg="add del">
          <ac:chgData name="" userId="3b99287881d56c4f" providerId="LiveId" clId="{EE9765F0-A303-4F82-B4BD-FF30B56B37CB}" dt="2020-08-10T05:10:48.258" v="4221" actId="478"/>
          <ac:spMkLst>
            <pc:docMk/>
            <pc:sldMk cId="1842309199" sldId="1603"/>
            <ac:spMk id="474" creationId="{6ADBCC68-C8C2-437F-B156-04C3FBFC2008}"/>
          </ac:spMkLst>
        </pc:spChg>
        <pc:spChg chg="add del">
          <ac:chgData name="" userId="3b99287881d56c4f" providerId="LiveId" clId="{EE9765F0-A303-4F82-B4BD-FF30B56B37CB}" dt="2020-08-10T05:10:48.258" v="4221" actId="478"/>
          <ac:spMkLst>
            <pc:docMk/>
            <pc:sldMk cId="1842309199" sldId="1603"/>
            <ac:spMk id="475" creationId="{8050B86E-0A6F-4B18-8817-4145F0EDF630}"/>
          </ac:spMkLst>
        </pc:spChg>
        <pc:spChg chg="add del">
          <ac:chgData name="" userId="3b99287881d56c4f" providerId="LiveId" clId="{EE9765F0-A303-4F82-B4BD-FF30B56B37CB}" dt="2020-08-10T05:10:48.258" v="4221" actId="478"/>
          <ac:spMkLst>
            <pc:docMk/>
            <pc:sldMk cId="1842309199" sldId="1603"/>
            <ac:spMk id="476" creationId="{69C87513-5917-4C16-93A2-4B0EDE0A34E0}"/>
          </ac:spMkLst>
        </pc:spChg>
        <pc:spChg chg="add del">
          <ac:chgData name="" userId="3b99287881d56c4f" providerId="LiveId" clId="{EE9765F0-A303-4F82-B4BD-FF30B56B37CB}" dt="2020-08-10T05:10:48.258" v="4221" actId="478"/>
          <ac:spMkLst>
            <pc:docMk/>
            <pc:sldMk cId="1842309199" sldId="1603"/>
            <ac:spMk id="477" creationId="{93FFC979-8F8E-4019-B18B-AE66081DD5D5}"/>
          </ac:spMkLst>
        </pc:spChg>
        <pc:spChg chg="add del">
          <ac:chgData name="" userId="3b99287881d56c4f" providerId="LiveId" clId="{EE9765F0-A303-4F82-B4BD-FF30B56B37CB}" dt="2020-08-10T05:10:48.258" v="4221" actId="478"/>
          <ac:spMkLst>
            <pc:docMk/>
            <pc:sldMk cId="1842309199" sldId="1603"/>
            <ac:spMk id="487" creationId="{27B47608-479A-4E9F-A85C-8A0BD827604E}"/>
          </ac:spMkLst>
        </pc:spChg>
        <pc:spChg chg="add del">
          <ac:chgData name="" userId="3b99287881d56c4f" providerId="LiveId" clId="{EE9765F0-A303-4F82-B4BD-FF30B56B37CB}" dt="2020-08-10T05:10:48.258" v="4221" actId="478"/>
          <ac:spMkLst>
            <pc:docMk/>
            <pc:sldMk cId="1842309199" sldId="1603"/>
            <ac:spMk id="488" creationId="{CAAC6AF0-CA29-4D45-BF63-CCA663F8EF2F}"/>
          </ac:spMkLst>
        </pc:spChg>
        <pc:spChg chg="add del">
          <ac:chgData name="" userId="3b99287881d56c4f" providerId="LiveId" clId="{EE9765F0-A303-4F82-B4BD-FF30B56B37CB}" dt="2020-08-10T05:10:48.258" v="4221" actId="478"/>
          <ac:spMkLst>
            <pc:docMk/>
            <pc:sldMk cId="1842309199" sldId="1603"/>
            <ac:spMk id="489" creationId="{A86F49B1-C156-4175-88AF-6D61B299466C}"/>
          </ac:spMkLst>
        </pc:spChg>
        <pc:spChg chg="add mod topLvl">
          <ac:chgData name="" userId="3b99287881d56c4f" providerId="LiveId" clId="{EE9765F0-A303-4F82-B4BD-FF30B56B37CB}" dt="2020-08-10T06:09:48.106" v="4556" actId="1076"/>
          <ac:spMkLst>
            <pc:docMk/>
            <pc:sldMk cId="1842309199" sldId="1603"/>
            <ac:spMk id="490" creationId="{98229CBD-EA73-4C2B-ABC1-7C32BCFC7C2B}"/>
          </ac:spMkLst>
        </pc:spChg>
        <pc:spChg chg="add mod topLvl">
          <ac:chgData name="" userId="3b99287881d56c4f" providerId="LiveId" clId="{EE9765F0-A303-4F82-B4BD-FF30B56B37CB}" dt="2020-08-10T06:09:48.106" v="4556" actId="1076"/>
          <ac:spMkLst>
            <pc:docMk/>
            <pc:sldMk cId="1842309199" sldId="1603"/>
            <ac:spMk id="491" creationId="{AB417E82-7D3F-4FC9-AEC4-8E3FBE163A5D}"/>
          </ac:spMkLst>
        </pc:spChg>
        <pc:spChg chg="add del mod topLvl">
          <ac:chgData name="" userId="3b99287881d56c4f" providerId="LiveId" clId="{EE9765F0-A303-4F82-B4BD-FF30B56B37CB}" dt="2020-08-10T05:35:34.281" v="4283" actId="478"/>
          <ac:spMkLst>
            <pc:docMk/>
            <pc:sldMk cId="1842309199" sldId="1603"/>
            <ac:spMk id="492" creationId="{2CE05AFD-2296-450E-A8B2-985566A6BDFF}"/>
          </ac:spMkLst>
        </pc:spChg>
        <pc:spChg chg="add del mod topLvl">
          <ac:chgData name="" userId="3b99287881d56c4f" providerId="LiveId" clId="{EE9765F0-A303-4F82-B4BD-FF30B56B37CB}" dt="2020-08-10T05:35:31.183" v="4282" actId="478"/>
          <ac:spMkLst>
            <pc:docMk/>
            <pc:sldMk cId="1842309199" sldId="1603"/>
            <ac:spMk id="493" creationId="{2ED90461-0F8A-41BE-B9AD-A82FD2333CCB}"/>
          </ac:spMkLst>
        </pc:spChg>
        <pc:spChg chg="add mod topLvl">
          <ac:chgData name="" userId="3b99287881d56c4f" providerId="LiveId" clId="{EE9765F0-A303-4F82-B4BD-FF30B56B37CB}" dt="2020-08-10T06:09:48.106" v="4556" actId="1076"/>
          <ac:spMkLst>
            <pc:docMk/>
            <pc:sldMk cId="1842309199" sldId="1603"/>
            <ac:spMk id="494" creationId="{D68ABF63-C242-4052-9090-C76D1AFB5F27}"/>
          </ac:spMkLst>
        </pc:spChg>
        <pc:spChg chg="add del mod topLvl">
          <ac:chgData name="" userId="3b99287881d56c4f" providerId="LiveId" clId="{EE9765F0-A303-4F82-B4BD-FF30B56B37CB}" dt="2020-08-10T05:35:11.216" v="4281" actId="478"/>
          <ac:spMkLst>
            <pc:docMk/>
            <pc:sldMk cId="1842309199" sldId="1603"/>
            <ac:spMk id="495" creationId="{206D036F-4F97-43A1-85D8-40C70FFB83FC}"/>
          </ac:spMkLst>
        </pc:spChg>
        <pc:spChg chg="add del mod topLvl">
          <ac:chgData name="" userId="3b99287881d56c4f" providerId="LiveId" clId="{EE9765F0-A303-4F82-B4BD-FF30B56B37CB}" dt="2020-08-10T05:56:20.624" v="4430" actId="478"/>
          <ac:spMkLst>
            <pc:docMk/>
            <pc:sldMk cId="1842309199" sldId="1603"/>
            <ac:spMk id="496" creationId="{DB79B4C2-7143-4DF5-B26A-927D21F70CB4}"/>
          </ac:spMkLst>
        </pc:spChg>
        <pc:spChg chg="add del mod topLvl">
          <ac:chgData name="" userId="3b99287881d56c4f" providerId="LiveId" clId="{EE9765F0-A303-4F82-B4BD-FF30B56B37CB}" dt="2020-08-10T05:12:32.114" v="4242" actId="478"/>
          <ac:spMkLst>
            <pc:docMk/>
            <pc:sldMk cId="1842309199" sldId="1603"/>
            <ac:spMk id="497" creationId="{4AE39E97-1A24-4181-9CB9-D46C46A6AA64}"/>
          </ac:spMkLst>
        </pc:spChg>
        <pc:spChg chg="add del mod topLvl">
          <ac:chgData name="" userId="3b99287881d56c4f" providerId="LiveId" clId="{EE9765F0-A303-4F82-B4BD-FF30B56B37CB}" dt="2020-08-10T05:12:45.956" v="4251" actId="478"/>
          <ac:spMkLst>
            <pc:docMk/>
            <pc:sldMk cId="1842309199" sldId="1603"/>
            <ac:spMk id="501" creationId="{9C4C20C1-9546-4BAD-831B-510772DA799A}"/>
          </ac:spMkLst>
        </pc:spChg>
        <pc:spChg chg="add del mod topLvl">
          <ac:chgData name="" userId="3b99287881d56c4f" providerId="LiveId" clId="{EE9765F0-A303-4F82-B4BD-FF30B56B37CB}" dt="2020-08-10T05:12:45.956" v="4251" actId="478"/>
          <ac:spMkLst>
            <pc:docMk/>
            <pc:sldMk cId="1842309199" sldId="1603"/>
            <ac:spMk id="504" creationId="{250C7630-532D-451A-A979-CDF3AD32B714}"/>
          </ac:spMkLst>
        </pc:spChg>
        <pc:spChg chg="add del mod topLvl">
          <ac:chgData name="" userId="3b99287881d56c4f" providerId="LiveId" clId="{EE9765F0-A303-4F82-B4BD-FF30B56B37CB}" dt="2020-08-10T05:12:45.956" v="4251" actId="478"/>
          <ac:spMkLst>
            <pc:docMk/>
            <pc:sldMk cId="1842309199" sldId="1603"/>
            <ac:spMk id="505" creationId="{1E5334ED-D79A-44A1-A7B2-09AC91D387D5}"/>
          </ac:spMkLst>
        </pc:spChg>
        <pc:spChg chg="add del mod topLvl">
          <ac:chgData name="" userId="3b99287881d56c4f" providerId="LiveId" clId="{EE9765F0-A303-4F82-B4BD-FF30B56B37CB}" dt="2020-08-10T05:12:45.956" v="4251" actId="478"/>
          <ac:spMkLst>
            <pc:docMk/>
            <pc:sldMk cId="1842309199" sldId="1603"/>
            <ac:spMk id="506" creationId="{CAF19FF3-E773-4FD0-B0B6-7F5F0B105CC2}"/>
          </ac:spMkLst>
        </pc:spChg>
        <pc:spChg chg="add del mod topLvl">
          <ac:chgData name="" userId="3b99287881d56c4f" providerId="LiveId" clId="{EE9765F0-A303-4F82-B4BD-FF30B56B37CB}" dt="2020-08-10T06:10:17.633" v="4557" actId="478"/>
          <ac:spMkLst>
            <pc:docMk/>
            <pc:sldMk cId="1842309199" sldId="1603"/>
            <ac:spMk id="507" creationId="{8EDD0FDD-02A5-45CF-8F67-577ED683E63C}"/>
          </ac:spMkLst>
        </pc:spChg>
        <pc:spChg chg="add del mod topLvl">
          <ac:chgData name="" userId="3b99287881d56c4f" providerId="LiveId" clId="{EE9765F0-A303-4F82-B4BD-FF30B56B37CB}" dt="2020-08-10T05:12:45.956" v="4251" actId="478"/>
          <ac:spMkLst>
            <pc:docMk/>
            <pc:sldMk cId="1842309199" sldId="1603"/>
            <ac:spMk id="508" creationId="{BD7E02B9-E09F-4DBE-8C83-A3AF81E15990}"/>
          </ac:spMkLst>
        </pc:spChg>
        <pc:spChg chg="add del mod topLvl">
          <ac:chgData name="" userId="3b99287881d56c4f" providerId="LiveId" clId="{EE9765F0-A303-4F82-B4BD-FF30B56B37CB}" dt="2020-08-10T06:10:17.633" v="4557" actId="478"/>
          <ac:spMkLst>
            <pc:docMk/>
            <pc:sldMk cId="1842309199" sldId="1603"/>
            <ac:spMk id="516" creationId="{02B88BCC-9790-4389-BFE0-E99675C99D31}"/>
          </ac:spMkLst>
        </pc:spChg>
        <pc:spChg chg="add del mod topLvl">
          <ac:chgData name="" userId="3b99287881d56c4f" providerId="LiveId" clId="{EE9765F0-A303-4F82-B4BD-FF30B56B37CB}" dt="2020-08-10T06:10:17.633" v="4557" actId="478"/>
          <ac:spMkLst>
            <pc:docMk/>
            <pc:sldMk cId="1842309199" sldId="1603"/>
            <ac:spMk id="517" creationId="{DB4410E0-9F54-4573-8C22-F63B3C5F852C}"/>
          </ac:spMkLst>
        </pc:spChg>
        <pc:spChg chg="add mod topLvl">
          <ac:chgData name="" userId="3b99287881d56c4f" providerId="LiveId" clId="{EE9765F0-A303-4F82-B4BD-FF30B56B37CB}" dt="2020-08-10T06:09:48.106" v="4556" actId="1076"/>
          <ac:spMkLst>
            <pc:docMk/>
            <pc:sldMk cId="1842309199" sldId="1603"/>
            <ac:spMk id="519" creationId="{B4F951C8-EAEC-498E-A6E7-09C9B3BB9AC8}"/>
          </ac:spMkLst>
        </pc:spChg>
        <pc:spChg chg="add mod topLvl">
          <ac:chgData name="" userId="3b99287881d56c4f" providerId="LiveId" clId="{EE9765F0-A303-4F82-B4BD-FF30B56B37CB}" dt="2020-08-10T06:09:48.106" v="4556" actId="1076"/>
          <ac:spMkLst>
            <pc:docMk/>
            <pc:sldMk cId="1842309199" sldId="1603"/>
            <ac:spMk id="520" creationId="{A746AE14-AD77-4A59-AAB4-B53F9EF7EFBB}"/>
          </ac:spMkLst>
        </pc:spChg>
        <pc:spChg chg="add mod topLvl">
          <ac:chgData name="" userId="3b99287881d56c4f" providerId="LiveId" clId="{EE9765F0-A303-4F82-B4BD-FF30B56B37CB}" dt="2020-08-10T06:09:48.106" v="4556" actId="1076"/>
          <ac:spMkLst>
            <pc:docMk/>
            <pc:sldMk cId="1842309199" sldId="1603"/>
            <ac:spMk id="521" creationId="{6B2E7270-5CBB-4F2E-B07F-1E16C4E2EE91}"/>
          </ac:spMkLst>
        </pc:spChg>
        <pc:spChg chg="add mod topLvl">
          <ac:chgData name="" userId="3b99287881d56c4f" providerId="LiveId" clId="{EE9765F0-A303-4F82-B4BD-FF30B56B37CB}" dt="2020-08-10T06:09:48.106" v="4556" actId="1076"/>
          <ac:spMkLst>
            <pc:docMk/>
            <pc:sldMk cId="1842309199" sldId="1603"/>
            <ac:spMk id="522" creationId="{90748E1A-0533-4A31-827C-4716DE8F4F72}"/>
          </ac:spMkLst>
        </pc:spChg>
        <pc:spChg chg="add mod topLvl">
          <ac:chgData name="" userId="3b99287881d56c4f" providerId="LiveId" clId="{EE9765F0-A303-4F82-B4BD-FF30B56B37CB}" dt="2020-08-10T06:09:48.106" v="4556" actId="1076"/>
          <ac:spMkLst>
            <pc:docMk/>
            <pc:sldMk cId="1842309199" sldId="1603"/>
            <ac:spMk id="523" creationId="{C40783BB-A0DC-43F3-ADFD-04AF0179A462}"/>
          </ac:spMkLst>
        </pc:spChg>
        <pc:spChg chg="add mod topLvl">
          <ac:chgData name="" userId="3b99287881d56c4f" providerId="LiveId" clId="{EE9765F0-A303-4F82-B4BD-FF30B56B37CB}" dt="2020-08-10T06:09:48.106" v="4556" actId="1076"/>
          <ac:spMkLst>
            <pc:docMk/>
            <pc:sldMk cId="1842309199" sldId="1603"/>
            <ac:spMk id="524" creationId="{7D06D438-94BB-4AE3-8063-669915A7280F}"/>
          </ac:spMkLst>
        </pc:spChg>
        <pc:spChg chg="add mod topLvl">
          <ac:chgData name="" userId="3b99287881d56c4f" providerId="LiveId" clId="{EE9765F0-A303-4F82-B4BD-FF30B56B37CB}" dt="2020-08-10T06:09:48.106" v="4556" actId="1076"/>
          <ac:spMkLst>
            <pc:docMk/>
            <pc:sldMk cId="1842309199" sldId="1603"/>
            <ac:spMk id="525" creationId="{A18A1E31-2832-4439-A0A8-987D0422B1D3}"/>
          </ac:spMkLst>
        </pc:spChg>
        <pc:spChg chg="add mod topLvl">
          <ac:chgData name="" userId="3b99287881d56c4f" providerId="LiveId" clId="{EE9765F0-A303-4F82-B4BD-FF30B56B37CB}" dt="2020-08-10T06:09:48.106" v="4556" actId="1076"/>
          <ac:spMkLst>
            <pc:docMk/>
            <pc:sldMk cId="1842309199" sldId="1603"/>
            <ac:spMk id="526" creationId="{666F1E38-1BA7-4A96-8C73-0BC555CCECB3}"/>
          </ac:spMkLst>
        </pc:spChg>
        <pc:spChg chg="add mod topLvl">
          <ac:chgData name="" userId="3b99287881d56c4f" providerId="LiveId" clId="{EE9765F0-A303-4F82-B4BD-FF30B56B37CB}" dt="2020-08-10T06:09:48.106" v="4556" actId="1076"/>
          <ac:spMkLst>
            <pc:docMk/>
            <pc:sldMk cId="1842309199" sldId="1603"/>
            <ac:spMk id="527" creationId="{BEEC98DE-E535-4A6A-B1FD-BE97255A0D63}"/>
          </ac:spMkLst>
        </pc:spChg>
        <pc:spChg chg="add mod topLvl">
          <ac:chgData name="" userId="3b99287881d56c4f" providerId="LiveId" clId="{EE9765F0-A303-4F82-B4BD-FF30B56B37CB}" dt="2020-08-10T06:09:48.106" v="4556" actId="1076"/>
          <ac:spMkLst>
            <pc:docMk/>
            <pc:sldMk cId="1842309199" sldId="1603"/>
            <ac:spMk id="528" creationId="{16E83588-BD48-4DCB-B2B1-6BD5F9B932BA}"/>
          </ac:spMkLst>
        </pc:spChg>
        <pc:spChg chg="add mod topLvl">
          <ac:chgData name="" userId="3b99287881d56c4f" providerId="LiveId" clId="{EE9765F0-A303-4F82-B4BD-FF30B56B37CB}" dt="2020-08-10T06:09:48.106" v="4556" actId="1076"/>
          <ac:spMkLst>
            <pc:docMk/>
            <pc:sldMk cId="1842309199" sldId="1603"/>
            <ac:spMk id="529" creationId="{7FE1C7D0-D1B3-4A7A-9871-7EA3F37F3B97}"/>
          </ac:spMkLst>
        </pc:spChg>
        <pc:spChg chg="add mod topLvl">
          <ac:chgData name="" userId="3b99287881d56c4f" providerId="LiveId" clId="{EE9765F0-A303-4F82-B4BD-FF30B56B37CB}" dt="2020-08-10T06:09:48.106" v="4556" actId="1076"/>
          <ac:spMkLst>
            <pc:docMk/>
            <pc:sldMk cId="1842309199" sldId="1603"/>
            <ac:spMk id="530" creationId="{63D197A5-5217-4FF1-8D44-0C7FF35D5566}"/>
          </ac:spMkLst>
        </pc:spChg>
        <pc:spChg chg="add mod topLvl">
          <ac:chgData name="" userId="3b99287881d56c4f" providerId="LiveId" clId="{EE9765F0-A303-4F82-B4BD-FF30B56B37CB}" dt="2020-08-10T06:09:48.106" v="4556" actId="1076"/>
          <ac:spMkLst>
            <pc:docMk/>
            <pc:sldMk cId="1842309199" sldId="1603"/>
            <ac:spMk id="531" creationId="{C5502FD3-BCC3-41B8-A3E8-689978685B5D}"/>
          </ac:spMkLst>
        </pc:spChg>
        <pc:spChg chg="add mod topLvl">
          <ac:chgData name="" userId="3b99287881d56c4f" providerId="LiveId" clId="{EE9765F0-A303-4F82-B4BD-FF30B56B37CB}" dt="2020-08-10T06:09:48.106" v="4556" actId="1076"/>
          <ac:spMkLst>
            <pc:docMk/>
            <pc:sldMk cId="1842309199" sldId="1603"/>
            <ac:spMk id="532" creationId="{149F98CB-B839-4892-BBE9-EF1B021E3B26}"/>
          </ac:spMkLst>
        </pc:spChg>
        <pc:spChg chg="add mod topLvl">
          <ac:chgData name="" userId="3b99287881d56c4f" providerId="LiveId" clId="{EE9765F0-A303-4F82-B4BD-FF30B56B37CB}" dt="2020-08-10T06:09:48.106" v="4556" actId="1076"/>
          <ac:spMkLst>
            <pc:docMk/>
            <pc:sldMk cId="1842309199" sldId="1603"/>
            <ac:spMk id="533" creationId="{51B21A0C-6106-4DD1-A2A4-7AEBAA0CCFB6}"/>
          </ac:spMkLst>
        </pc:spChg>
        <pc:spChg chg="add mod topLvl">
          <ac:chgData name="" userId="3b99287881d56c4f" providerId="LiveId" clId="{EE9765F0-A303-4F82-B4BD-FF30B56B37CB}" dt="2020-08-10T06:09:48.106" v="4556" actId="1076"/>
          <ac:spMkLst>
            <pc:docMk/>
            <pc:sldMk cId="1842309199" sldId="1603"/>
            <ac:spMk id="534" creationId="{11076AAA-BB04-43B3-8929-04C7B8903BF1}"/>
          </ac:spMkLst>
        </pc:spChg>
        <pc:spChg chg="add mod topLvl">
          <ac:chgData name="" userId="3b99287881d56c4f" providerId="LiveId" clId="{EE9765F0-A303-4F82-B4BD-FF30B56B37CB}" dt="2020-08-10T06:09:48.106" v="4556" actId="1076"/>
          <ac:spMkLst>
            <pc:docMk/>
            <pc:sldMk cId="1842309199" sldId="1603"/>
            <ac:spMk id="535" creationId="{5863781A-1BCF-4948-85CF-4D9E0FF802F4}"/>
          </ac:spMkLst>
        </pc:spChg>
        <pc:spChg chg="add mod topLvl">
          <ac:chgData name="" userId="3b99287881d56c4f" providerId="LiveId" clId="{EE9765F0-A303-4F82-B4BD-FF30B56B37CB}" dt="2020-08-10T06:09:48.106" v="4556" actId="1076"/>
          <ac:spMkLst>
            <pc:docMk/>
            <pc:sldMk cId="1842309199" sldId="1603"/>
            <ac:spMk id="536" creationId="{6941F178-BAC4-41CC-A484-207C698EF915}"/>
          </ac:spMkLst>
        </pc:spChg>
        <pc:spChg chg="add mod topLvl">
          <ac:chgData name="" userId="3b99287881d56c4f" providerId="LiveId" clId="{EE9765F0-A303-4F82-B4BD-FF30B56B37CB}" dt="2020-08-10T06:09:48.106" v="4556" actId="1076"/>
          <ac:spMkLst>
            <pc:docMk/>
            <pc:sldMk cId="1842309199" sldId="1603"/>
            <ac:spMk id="537" creationId="{8369CE1E-5341-4E12-93E9-407098FEDA45}"/>
          </ac:spMkLst>
        </pc:spChg>
        <pc:spChg chg="add mod topLvl">
          <ac:chgData name="" userId="3b99287881d56c4f" providerId="LiveId" clId="{EE9765F0-A303-4F82-B4BD-FF30B56B37CB}" dt="2020-08-10T06:09:48.106" v="4556" actId="1076"/>
          <ac:spMkLst>
            <pc:docMk/>
            <pc:sldMk cId="1842309199" sldId="1603"/>
            <ac:spMk id="538" creationId="{735CEC57-7FDC-4E86-8CB7-FB79736E0046}"/>
          </ac:spMkLst>
        </pc:spChg>
        <pc:spChg chg="add mod topLvl">
          <ac:chgData name="" userId="3b99287881d56c4f" providerId="LiveId" clId="{EE9765F0-A303-4F82-B4BD-FF30B56B37CB}" dt="2020-08-10T06:09:48.106" v="4556" actId="1076"/>
          <ac:spMkLst>
            <pc:docMk/>
            <pc:sldMk cId="1842309199" sldId="1603"/>
            <ac:spMk id="539" creationId="{67476578-C5E6-4577-A824-5A92FD69EC5D}"/>
          </ac:spMkLst>
        </pc:spChg>
        <pc:spChg chg="add del mod topLvl">
          <ac:chgData name="" userId="3b99287881d56c4f" providerId="LiveId" clId="{EE9765F0-A303-4F82-B4BD-FF30B56B37CB}" dt="2020-08-10T06:10:17.633" v="4557" actId="478"/>
          <ac:spMkLst>
            <pc:docMk/>
            <pc:sldMk cId="1842309199" sldId="1603"/>
            <ac:spMk id="648" creationId="{C0A6955C-56E8-4211-9BFA-22B1976C656D}"/>
          </ac:spMkLst>
        </pc:spChg>
        <pc:spChg chg="add del mod topLvl">
          <ac:chgData name="" userId="3b99287881d56c4f" providerId="LiveId" clId="{EE9765F0-A303-4F82-B4BD-FF30B56B37CB}" dt="2020-08-10T06:10:17.633" v="4557" actId="478"/>
          <ac:spMkLst>
            <pc:docMk/>
            <pc:sldMk cId="1842309199" sldId="1603"/>
            <ac:spMk id="656" creationId="{19E0BE1E-0BBD-4D04-84AB-CF0EF87C7258}"/>
          </ac:spMkLst>
        </pc:spChg>
        <pc:spChg chg="add del mod topLvl">
          <ac:chgData name="" userId="3b99287881d56c4f" providerId="LiveId" clId="{EE9765F0-A303-4F82-B4BD-FF30B56B37CB}" dt="2020-08-10T06:10:17.633" v="4557" actId="478"/>
          <ac:spMkLst>
            <pc:docMk/>
            <pc:sldMk cId="1842309199" sldId="1603"/>
            <ac:spMk id="657" creationId="{D7B6EFAA-7AC7-4D08-A656-4ECD22800F12}"/>
          </ac:spMkLst>
        </pc:spChg>
        <pc:spChg chg="add del mod topLvl">
          <ac:chgData name="" userId="3b99287881d56c4f" providerId="LiveId" clId="{EE9765F0-A303-4F82-B4BD-FF30B56B37CB}" dt="2020-08-10T06:10:17.633" v="4557" actId="478"/>
          <ac:spMkLst>
            <pc:docMk/>
            <pc:sldMk cId="1842309199" sldId="1603"/>
            <ac:spMk id="658" creationId="{7CF1494B-702F-4914-8502-963E8C2AB6EB}"/>
          </ac:spMkLst>
        </pc:spChg>
        <pc:spChg chg="add del mod topLvl">
          <ac:chgData name="" userId="3b99287881d56c4f" providerId="LiveId" clId="{EE9765F0-A303-4F82-B4BD-FF30B56B37CB}" dt="2020-08-10T06:10:17.633" v="4557" actId="478"/>
          <ac:spMkLst>
            <pc:docMk/>
            <pc:sldMk cId="1842309199" sldId="1603"/>
            <ac:spMk id="659" creationId="{F9FDB035-2659-4F3D-8380-118C627877F2}"/>
          </ac:spMkLst>
        </pc:spChg>
        <pc:spChg chg="add del mod topLvl">
          <ac:chgData name="" userId="3b99287881d56c4f" providerId="LiveId" clId="{EE9765F0-A303-4F82-B4BD-FF30B56B37CB}" dt="2020-08-10T06:10:17.633" v="4557" actId="478"/>
          <ac:spMkLst>
            <pc:docMk/>
            <pc:sldMk cId="1842309199" sldId="1603"/>
            <ac:spMk id="660" creationId="{6829ED26-1C33-4F87-9F72-E2E83C52E9BD}"/>
          </ac:spMkLst>
        </pc:spChg>
        <pc:spChg chg="add del mod topLvl">
          <ac:chgData name="" userId="3b99287881d56c4f" providerId="LiveId" clId="{EE9765F0-A303-4F82-B4BD-FF30B56B37CB}" dt="2020-08-10T06:10:17.633" v="4557" actId="478"/>
          <ac:spMkLst>
            <pc:docMk/>
            <pc:sldMk cId="1842309199" sldId="1603"/>
            <ac:spMk id="661" creationId="{434D7039-79C6-459F-BDAE-E74759A7867C}"/>
          </ac:spMkLst>
        </pc:spChg>
        <pc:spChg chg="add del mod topLvl">
          <ac:chgData name="" userId="3b99287881d56c4f" providerId="LiveId" clId="{EE9765F0-A303-4F82-B4BD-FF30B56B37CB}" dt="2020-08-10T06:10:17.633" v="4557" actId="478"/>
          <ac:spMkLst>
            <pc:docMk/>
            <pc:sldMk cId="1842309199" sldId="1603"/>
            <ac:spMk id="662" creationId="{1A724C20-9EAB-4F6B-82F4-6730EFFD0159}"/>
          </ac:spMkLst>
        </pc:spChg>
        <pc:spChg chg="add mod topLvl">
          <ac:chgData name="" userId="3b99287881d56c4f" providerId="LiveId" clId="{EE9765F0-A303-4F82-B4BD-FF30B56B37CB}" dt="2020-08-10T06:09:48.106" v="4556" actId="1076"/>
          <ac:spMkLst>
            <pc:docMk/>
            <pc:sldMk cId="1842309199" sldId="1603"/>
            <ac:spMk id="672" creationId="{6BC8986B-B145-4E6B-B220-224E5BA1A3A7}"/>
          </ac:spMkLst>
        </pc:spChg>
        <pc:spChg chg="add mod topLvl">
          <ac:chgData name="" userId="3b99287881d56c4f" providerId="LiveId" clId="{EE9765F0-A303-4F82-B4BD-FF30B56B37CB}" dt="2020-08-10T06:53:17.581" v="4787" actId="14100"/>
          <ac:spMkLst>
            <pc:docMk/>
            <pc:sldMk cId="1842309199" sldId="1603"/>
            <ac:spMk id="673" creationId="{07C6EAFF-DE73-40A7-ADDC-335F71227153}"/>
          </ac:spMkLst>
        </pc:spChg>
        <pc:spChg chg="add mod topLvl">
          <ac:chgData name="" userId="3b99287881d56c4f" providerId="LiveId" clId="{EE9765F0-A303-4F82-B4BD-FF30B56B37CB}" dt="2020-08-10T06:53:21.484" v="4788" actId="1076"/>
          <ac:spMkLst>
            <pc:docMk/>
            <pc:sldMk cId="1842309199" sldId="1603"/>
            <ac:spMk id="674" creationId="{03A0BCA6-E92A-461C-A77A-59DCDE837D82}"/>
          </ac:spMkLst>
        </pc:spChg>
        <pc:spChg chg="add del">
          <ac:chgData name="" userId="3b99287881d56c4f" providerId="LiveId" clId="{EE9765F0-A303-4F82-B4BD-FF30B56B37CB}" dt="2020-08-10T05:11:42.509" v="4230" actId="478"/>
          <ac:spMkLst>
            <pc:docMk/>
            <pc:sldMk cId="1842309199" sldId="1603"/>
            <ac:spMk id="675" creationId="{CEBF0D07-1E5D-4B94-B2E8-6994E4559D28}"/>
          </ac:spMkLst>
        </pc:spChg>
        <pc:spChg chg="add mod">
          <ac:chgData name="" userId="3b99287881d56c4f" providerId="LiveId" clId="{EE9765F0-A303-4F82-B4BD-FF30B56B37CB}" dt="2020-08-10T06:08:03.885" v="4540" actId="20577"/>
          <ac:spMkLst>
            <pc:docMk/>
            <pc:sldMk cId="1842309199" sldId="1603"/>
            <ac:spMk id="676" creationId="{B8E0A7C1-E31D-4CC3-AA74-E38B180F1E32}"/>
          </ac:spMkLst>
        </pc:spChg>
        <pc:spChg chg="add mod">
          <ac:chgData name="" userId="3b99287881d56c4f" providerId="LiveId" clId="{EE9765F0-A303-4F82-B4BD-FF30B56B37CB}" dt="2020-08-10T05:11:48.317" v="4231" actId="164"/>
          <ac:spMkLst>
            <pc:docMk/>
            <pc:sldMk cId="1842309199" sldId="1603"/>
            <ac:spMk id="687" creationId="{AFA02FA2-B948-49CD-98E7-FBEC82DC5A9B}"/>
          </ac:spMkLst>
        </pc:spChg>
        <pc:spChg chg="add mod">
          <ac:chgData name="" userId="3b99287881d56c4f" providerId="LiveId" clId="{EE9765F0-A303-4F82-B4BD-FF30B56B37CB}" dt="2020-08-10T05:11:48.317" v="4231" actId="164"/>
          <ac:spMkLst>
            <pc:docMk/>
            <pc:sldMk cId="1842309199" sldId="1603"/>
            <ac:spMk id="696" creationId="{73977236-E6F0-4734-95BB-F6A237067CF9}"/>
          </ac:spMkLst>
        </pc:spChg>
        <pc:spChg chg="add mod">
          <ac:chgData name="" userId="3b99287881d56c4f" providerId="LiveId" clId="{EE9765F0-A303-4F82-B4BD-FF30B56B37CB}" dt="2020-08-10T05:11:48.317" v="4231" actId="164"/>
          <ac:spMkLst>
            <pc:docMk/>
            <pc:sldMk cId="1842309199" sldId="1603"/>
            <ac:spMk id="697" creationId="{3249CD77-D7E7-4C92-9237-E1A32F802036}"/>
          </ac:spMkLst>
        </pc:spChg>
        <pc:spChg chg="add mod">
          <ac:chgData name="" userId="3b99287881d56c4f" providerId="LiveId" clId="{EE9765F0-A303-4F82-B4BD-FF30B56B37CB}" dt="2020-08-10T05:11:48.317" v="4231" actId="164"/>
          <ac:spMkLst>
            <pc:docMk/>
            <pc:sldMk cId="1842309199" sldId="1603"/>
            <ac:spMk id="713" creationId="{A3A26C5D-3AB7-4DF0-A5D2-4688A2367BDB}"/>
          </ac:spMkLst>
        </pc:spChg>
        <pc:spChg chg="add mod">
          <ac:chgData name="" userId="3b99287881d56c4f" providerId="LiveId" clId="{EE9765F0-A303-4F82-B4BD-FF30B56B37CB}" dt="2020-08-10T05:11:48.317" v="4231" actId="164"/>
          <ac:spMkLst>
            <pc:docMk/>
            <pc:sldMk cId="1842309199" sldId="1603"/>
            <ac:spMk id="714" creationId="{34A3F022-38C5-42FD-A550-E83BCB11061B}"/>
          </ac:spMkLst>
        </pc:spChg>
        <pc:spChg chg="add mod">
          <ac:chgData name="" userId="3b99287881d56c4f" providerId="LiveId" clId="{EE9765F0-A303-4F82-B4BD-FF30B56B37CB}" dt="2020-08-10T05:11:48.317" v="4231" actId="164"/>
          <ac:spMkLst>
            <pc:docMk/>
            <pc:sldMk cId="1842309199" sldId="1603"/>
            <ac:spMk id="715" creationId="{12073A63-4FCE-4DC1-8E10-21AA1AA98D99}"/>
          </ac:spMkLst>
        </pc:spChg>
        <pc:spChg chg="add mod">
          <ac:chgData name="" userId="3b99287881d56c4f" providerId="LiveId" clId="{EE9765F0-A303-4F82-B4BD-FF30B56B37CB}" dt="2020-08-10T05:11:48.317" v="4231" actId="164"/>
          <ac:spMkLst>
            <pc:docMk/>
            <pc:sldMk cId="1842309199" sldId="1603"/>
            <ac:spMk id="716" creationId="{5DCE4020-02E5-4097-AD29-74708D7F1987}"/>
          </ac:spMkLst>
        </pc:spChg>
        <pc:spChg chg="add mod">
          <ac:chgData name="" userId="3b99287881d56c4f" providerId="LiveId" clId="{EE9765F0-A303-4F82-B4BD-FF30B56B37CB}" dt="2020-08-10T05:11:48.317" v="4231" actId="164"/>
          <ac:spMkLst>
            <pc:docMk/>
            <pc:sldMk cId="1842309199" sldId="1603"/>
            <ac:spMk id="717" creationId="{A711F700-FFF6-45AB-BB8A-33CB9AAC045E}"/>
          </ac:spMkLst>
        </pc:spChg>
        <pc:spChg chg="add mod">
          <ac:chgData name="" userId="3b99287881d56c4f" providerId="LiveId" clId="{EE9765F0-A303-4F82-B4BD-FF30B56B37CB}" dt="2020-08-10T05:11:48.317" v="4231" actId="164"/>
          <ac:spMkLst>
            <pc:docMk/>
            <pc:sldMk cId="1842309199" sldId="1603"/>
            <ac:spMk id="725" creationId="{CEFD3FC2-B547-4AAC-A140-D55B5650DD06}"/>
          </ac:spMkLst>
        </pc:spChg>
        <pc:spChg chg="add mod">
          <ac:chgData name="" userId="3b99287881d56c4f" providerId="LiveId" clId="{EE9765F0-A303-4F82-B4BD-FF30B56B37CB}" dt="2020-08-10T05:11:48.317" v="4231" actId="164"/>
          <ac:spMkLst>
            <pc:docMk/>
            <pc:sldMk cId="1842309199" sldId="1603"/>
            <ac:spMk id="726" creationId="{A94DE747-D2ED-45CB-802A-0B04395EDE67}"/>
          </ac:spMkLst>
        </pc:spChg>
        <pc:spChg chg="add mod">
          <ac:chgData name="" userId="3b99287881d56c4f" providerId="LiveId" clId="{EE9765F0-A303-4F82-B4BD-FF30B56B37CB}" dt="2020-08-10T05:11:48.317" v="4231" actId="164"/>
          <ac:spMkLst>
            <pc:docMk/>
            <pc:sldMk cId="1842309199" sldId="1603"/>
            <ac:spMk id="728" creationId="{EE83A641-C12F-45A4-BEEB-5E1005F689F3}"/>
          </ac:spMkLst>
        </pc:spChg>
        <pc:spChg chg="add mod">
          <ac:chgData name="" userId="3b99287881d56c4f" providerId="LiveId" clId="{EE9765F0-A303-4F82-B4BD-FF30B56B37CB}" dt="2020-08-10T05:11:48.317" v="4231" actId="164"/>
          <ac:spMkLst>
            <pc:docMk/>
            <pc:sldMk cId="1842309199" sldId="1603"/>
            <ac:spMk id="729" creationId="{C162A731-6622-4540-ADE9-086C0BC82F20}"/>
          </ac:spMkLst>
        </pc:spChg>
        <pc:spChg chg="add mod">
          <ac:chgData name="" userId="3b99287881d56c4f" providerId="LiveId" clId="{EE9765F0-A303-4F82-B4BD-FF30B56B37CB}" dt="2020-08-10T05:11:48.317" v="4231" actId="164"/>
          <ac:spMkLst>
            <pc:docMk/>
            <pc:sldMk cId="1842309199" sldId="1603"/>
            <ac:spMk id="730" creationId="{00276067-50C8-49D4-828A-8CFACDC4C47E}"/>
          </ac:spMkLst>
        </pc:spChg>
        <pc:spChg chg="add mod">
          <ac:chgData name="" userId="3b99287881d56c4f" providerId="LiveId" clId="{EE9765F0-A303-4F82-B4BD-FF30B56B37CB}" dt="2020-08-10T05:11:48.317" v="4231" actId="164"/>
          <ac:spMkLst>
            <pc:docMk/>
            <pc:sldMk cId="1842309199" sldId="1603"/>
            <ac:spMk id="731" creationId="{693F0BD5-EF02-47E2-AA5D-BCDF4788C90F}"/>
          </ac:spMkLst>
        </pc:spChg>
        <pc:spChg chg="add mod">
          <ac:chgData name="" userId="3b99287881d56c4f" providerId="LiveId" clId="{EE9765F0-A303-4F82-B4BD-FF30B56B37CB}" dt="2020-08-10T05:11:48.317" v="4231" actId="164"/>
          <ac:spMkLst>
            <pc:docMk/>
            <pc:sldMk cId="1842309199" sldId="1603"/>
            <ac:spMk id="732" creationId="{DCF87C49-A495-4BA5-9FF6-A62E623E9F15}"/>
          </ac:spMkLst>
        </pc:spChg>
        <pc:spChg chg="add mod">
          <ac:chgData name="" userId="3b99287881d56c4f" providerId="LiveId" clId="{EE9765F0-A303-4F82-B4BD-FF30B56B37CB}" dt="2020-08-10T05:11:48.317" v="4231" actId="164"/>
          <ac:spMkLst>
            <pc:docMk/>
            <pc:sldMk cId="1842309199" sldId="1603"/>
            <ac:spMk id="733" creationId="{60D6C864-6084-4FE1-B7A6-CCB48BE7D1EA}"/>
          </ac:spMkLst>
        </pc:spChg>
        <pc:spChg chg="add mod">
          <ac:chgData name="" userId="3b99287881d56c4f" providerId="LiveId" clId="{EE9765F0-A303-4F82-B4BD-FF30B56B37CB}" dt="2020-08-10T05:11:48.317" v="4231" actId="164"/>
          <ac:spMkLst>
            <pc:docMk/>
            <pc:sldMk cId="1842309199" sldId="1603"/>
            <ac:spMk id="734" creationId="{ADFD11DF-A666-4B70-B3E6-242B810F6DBF}"/>
          </ac:spMkLst>
        </pc:spChg>
        <pc:spChg chg="add mod">
          <ac:chgData name="" userId="3b99287881d56c4f" providerId="LiveId" clId="{EE9765F0-A303-4F82-B4BD-FF30B56B37CB}" dt="2020-08-10T05:11:48.317" v="4231" actId="164"/>
          <ac:spMkLst>
            <pc:docMk/>
            <pc:sldMk cId="1842309199" sldId="1603"/>
            <ac:spMk id="735" creationId="{A32CB5A7-44BE-4BEE-BE52-84947FBC39D9}"/>
          </ac:spMkLst>
        </pc:spChg>
        <pc:spChg chg="add mod">
          <ac:chgData name="" userId="3b99287881d56c4f" providerId="LiveId" clId="{EE9765F0-A303-4F82-B4BD-FF30B56B37CB}" dt="2020-08-10T05:11:48.317" v="4231" actId="164"/>
          <ac:spMkLst>
            <pc:docMk/>
            <pc:sldMk cId="1842309199" sldId="1603"/>
            <ac:spMk id="736" creationId="{414446B4-3ADA-4C5F-A0C0-9E9CCB1FC3BA}"/>
          </ac:spMkLst>
        </pc:spChg>
        <pc:spChg chg="add mod">
          <ac:chgData name="" userId="3b99287881d56c4f" providerId="LiveId" clId="{EE9765F0-A303-4F82-B4BD-FF30B56B37CB}" dt="2020-08-10T06:50:09.029" v="4727" actId="14100"/>
          <ac:spMkLst>
            <pc:docMk/>
            <pc:sldMk cId="1842309199" sldId="1603"/>
            <ac:spMk id="737" creationId="{F752773F-3328-48F9-A6A8-5B4752093700}"/>
          </ac:spMkLst>
        </pc:spChg>
        <pc:spChg chg="add mod">
          <ac:chgData name="" userId="3b99287881d56c4f" providerId="LiveId" clId="{EE9765F0-A303-4F82-B4BD-FF30B56B37CB}" dt="2020-08-10T06:50:39.701" v="4736" actId="1076"/>
          <ac:spMkLst>
            <pc:docMk/>
            <pc:sldMk cId="1842309199" sldId="1603"/>
            <ac:spMk id="738" creationId="{CE5B1D7F-2EAD-47BC-B356-AEFCE178EFAB}"/>
          </ac:spMkLst>
        </pc:spChg>
        <pc:spChg chg="add mod">
          <ac:chgData name="" userId="3b99287881d56c4f" providerId="LiveId" clId="{EE9765F0-A303-4F82-B4BD-FF30B56B37CB}" dt="2020-08-10T05:51:17.203" v="4409" actId="1076"/>
          <ac:spMkLst>
            <pc:docMk/>
            <pc:sldMk cId="1842309199" sldId="1603"/>
            <ac:spMk id="879" creationId="{D4140C4C-0067-49B9-9D11-E914DD4165C5}"/>
          </ac:spMkLst>
        </pc:spChg>
        <pc:spChg chg="add mod">
          <ac:chgData name="" userId="3b99287881d56c4f" providerId="LiveId" clId="{EE9765F0-A303-4F82-B4BD-FF30B56B37CB}" dt="2020-08-10T05:11:48.317" v="4231" actId="164"/>
          <ac:spMkLst>
            <pc:docMk/>
            <pc:sldMk cId="1842309199" sldId="1603"/>
            <ac:spMk id="880" creationId="{FC2E7266-0AEF-4487-987C-11360AC5D51B}"/>
          </ac:spMkLst>
        </pc:spChg>
        <pc:spChg chg="add mod">
          <ac:chgData name="" userId="3b99287881d56c4f" providerId="LiveId" clId="{EE9765F0-A303-4F82-B4BD-FF30B56B37CB}" dt="2020-08-10T05:11:48.317" v="4231" actId="164"/>
          <ac:spMkLst>
            <pc:docMk/>
            <pc:sldMk cId="1842309199" sldId="1603"/>
            <ac:spMk id="881" creationId="{5D95023E-8360-467F-81EE-81E22D41791E}"/>
          </ac:spMkLst>
        </pc:spChg>
        <pc:spChg chg="add mod">
          <ac:chgData name="" userId="3b99287881d56c4f" providerId="LiveId" clId="{EE9765F0-A303-4F82-B4BD-FF30B56B37CB}" dt="2020-08-10T05:11:48.317" v="4231" actId="164"/>
          <ac:spMkLst>
            <pc:docMk/>
            <pc:sldMk cId="1842309199" sldId="1603"/>
            <ac:spMk id="882" creationId="{40715647-C974-4DA3-8642-39247F2CE1F9}"/>
          </ac:spMkLst>
        </pc:spChg>
        <pc:spChg chg="add mod">
          <ac:chgData name="" userId="3b99287881d56c4f" providerId="LiveId" clId="{EE9765F0-A303-4F82-B4BD-FF30B56B37CB}" dt="2020-08-10T06:10:22.427" v="4558" actId="1076"/>
          <ac:spMkLst>
            <pc:docMk/>
            <pc:sldMk cId="1842309199" sldId="1603"/>
            <ac:spMk id="883" creationId="{C9803592-32A5-4BC0-927C-D6A7F89CCF5B}"/>
          </ac:spMkLst>
        </pc:spChg>
        <pc:spChg chg="add del mod">
          <ac:chgData name="" userId="3b99287881d56c4f" providerId="LiveId" clId="{EE9765F0-A303-4F82-B4BD-FF30B56B37CB}" dt="2020-08-10T06:05:08.606" v="4490" actId="478"/>
          <ac:spMkLst>
            <pc:docMk/>
            <pc:sldMk cId="1842309199" sldId="1603"/>
            <ac:spMk id="884" creationId="{63E23F16-8703-48EE-96BA-980932519D47}"/>
          </ac:spMkLst>
        </pc:spChg>
        <pc:spChg chg="add mod">
          <ac:chgData name="" userId="3b99287881d56c4f" providerId="LiveId" clId="{EE9765F0-A303-4F82-B4BD-FF30B56B37CB}" dt="2020-08-10T06:10:45.011" v="4562" actId="1076"/>
          <ac:spMkLst>
            <pc:docMk/>
            <pc:sldMk cId="1842309199" sldId="1603"/>
            <ac:spMk id="885" creationId="{51312725-FE2F-4208-92B7-D8724A6D207E}"/>
          </ac:spMkLst>
        </pc:spChg>
        <pc:spChg chg="add mod">
          <ac:chgData name="" userId="3b99287881d56c4f" providerId="LiveId" clId="{EE9765F0-A303-4F82-B4BD-FF30B56B37CB}" dt="2020-08-10T06:09:48.106" v="4556" actId="1076"/>
          <ac:spMkLst>
            <pc:docMk/>
            <pc:sldMk cId="1842309199" sldId="1603"/>
            <ac:spMk id="886" creationId="{25D9155C-274B-44DF-BCA1-D5B14487257F}"/>
          </ac:spMkLst>
        </pc:spChg>
        <pc:spChg chg="add mod">
          <ac:chgData name="" userId="3b99287881d56c4f" providerId="LiveId" clId="{EE9765F0-A303-4F82-B4BD-FF30B56B37CB}" dt="2020-08-10T06:51:48.661" v="4744" actId="14100"/>
          <ac:spMkLst>
            <pc:docMk/>
            <pc:sldMk cId="1842309199" sldId="1603"/>
            <ac:spMk id="887" creationId="{473DADD9-6BFD-4F1D-898A-630EAFA301DA}"/>
          </ac:spMkLst>
        </pc:spChg>
        <pc:spChg chg="add mod">
          <ac:chgData name="" userId="3b99287881d56c4f" providerId="LiveId" clId="{EE9765F0-A303-4F82-B4BD-FF30B56B37CB}" dt="2020-08-10T06:53:33.693" v="4790" actId="20577"/>
          <ac:spMkLst>
            <pc:docMk/>
            <pc:sldMk cId="1842309199" sldId="1603"/>
            <ac:spMk id="888" creationId="{F79FB24F-877C-4B34-B1A4-8B199CD838BE}"/>
          </ac:spMkLst>
        </pc:spChg>
        <pc:spChg chg="add mod">
          <ac:chgData name="" userId="3b99287881d56c4f" providerId="LiveId" clId="{EE9765F0-A303-4F82-B4BD-FF30B56B37CB}" dt="2020-08-10T06:53:05.156" v="4785" actId="1076"/>
          <ac:spMkLst>
            <pc:docMk/>
            <pc:sldMk cId="1842309199" sldId="1603"/>
            <ac:spMk id="889" creationId="{6AC9D890-69D3-4A9A-9950-1CAB8B8A616E}"/>
          </ac:spMkLst>
        </pc:spChg>
        <pc:spChg chg="add mod">
          <ac:chgData name="" userId="3b99287881d56c4f" providerId="LiveId" clId="{EE9765F0-A303-4F82-B4BD-FF30B56B37CB}" dt="2020-08-10T06:53:36.312" v="4792" actId="20577"/>
          <ac:spMkLst>
            <pc:docMk/>
            <pc:sldMk cId="1842309199" sldId="1603"/>
            <ac:spMk id="890" creationId="{1FC68E43-C846-4FBD-AF28-E66F34E375FD}"/>
          </ac:spMkLst>
        </pc:spChg>
        <pc:grpChg chg="add mod">
          <ac:chgData name="" userId="3b99287881d56c4f" providerId="LiveId" clId="{EE9765F0-A303-4F82-B4BD-FF30B56B37CB}" dt="2020-08-10T05:11:28.577" v="4228" actId="164"/>
          <ac:grpSpMkLst>
            <pc:docMk/>
            <pc:sldMk cId="1842309199" sldId="1603"/>
            <ac:grpSpMk id="7" creationId="{D7825143-EC8C-4234-B910-4A5B7DB05AB9}"/>
          </ac:grpSpMkLst>
        </pc:grpChg>
        <pc:grpChg chg="add del mod">
          <ac:chgData name="" userId="3b99287881d56c4f" providerId="LiveId" clId="{EE9765F0-A303-4F82-B4BD-FF30B56B37CB}" dt="2020-08-10T05:12:14.336" v="4239" actId="165"/>
          <ac:grpSpMkLst>
            <pc:docMk/>
            <pc:sldMk cId="1842309199" sldId="1603"/>
            <ac:grpSpMk id="14" creationId="{DB7A87D4-A09C-44C7-A7CC-FC79B00CAB33}"/>
          </ac:grpSpMkLst>
        </pc:grpChg>
        <pc:grpChg chg="add mod">
          <ac:chgData name="" userId="3b99287881d56c4f" providerId="LiveId" clId="{EE9765F0-A303-4F82-B4BD-FF30B56B37CB}" dt="2020-08-10T06:49:59.024" v="4726" actId="1076"/>
          <ac:grpSpMkLst>
            <pc:docMk/>
            <pc:sldMk cId="1842309199" sldId="1603"/>
            <ac:grpSpMk id="15" creationId="{A94D49F0-F94F-4803-AF8B-B0735CF391DF}"/>
          </ac:grpSpMkLst>
        </pc:grpChg>
        <pc:grpChg chg="add del mod">
          <ac:chgData name="" userId="3b99287881d56c4f" providerId="LiveId" clId="{EE9765F0-A303-4F82-B4BD-FF30B56B37CB}" dt="2020-08-10T05:10:19.455" v="4213" actId="478"/>
          <ac:grpSpMkLst>
            <pc:docMk/>
            <pc:sldMk cId="1842309199" sldId="1603"/>
            <ac:grpSpMk id="164" creationId="{549CC005-5A00-486B-A9F2-0D2A933E175C}"/>
          </ac:grpSpMkLst>
        </pc:grpChg>
        <pc:grpChg chg="add mod">
          <ac:chgData name="" userId="3b99287881d56c4f" providerId="LiveId" clId="{EE9765F0-A303-4F82-B4BD-FF30B56B37CB}" dt="2020-08-10T05:11:48.317" v="4231" actId="164"/>
          <ac:grpSpMkLst>
            <pc:docMk/>
            <pc:sldMk cId="1842309199" sldId="1603"/>
            <ac:grpSpMk id="742" creationId="{22F26EE3-7498-4453-8ABD-D8FAD1FAED82}"/>
          </ac:grpSpMkLst>
        </pc:grpChg>
        <pc:picChg chg="add del mod">
          <ac:chgData name="" userId="3b99287881d56c4f" providerId="LiveId" clId="{EE9765F0-A303-4F82-B4BD-FF30B56B37CB}" dt="2020-08-10T05:10:19.455" v="4213" actId="478"/>
          <ac:picMkLst>
            <pc:docMk/>
            <pc:sldMk cId="1842309199" sldId="1603"/>
            <ac:picMk id="58" creationId="{09F5F796-D191-4A94-B3D1-227509770884}"/>
          </ac:picMkLst>
        </pc:picChg>
        <pc:picChg chg="add del mod">
          <ac:chgData name="" userId="3b99287881d56c4f" providerId="LiveId" clId="{EE9765F0-A303-4F82-B4BD-FF30B56B37CB}" dt="2020-08-10T05:10:19.455" v="4213" actId="478"/>
          <ac:picMkLst>
            <pc:docMk/>
            <pc:sldMk cId="1842309199" sldId="1603"/>
            <ac:picMk id="59" creationId="{DBA679A6-7C13-4314-B99D-2A2F813D0D29}"/>
          </ac:picMkLst>
        </pc:picChg>
        <pc:picChg chg="add del mod">
          <ac:chgData name="" userId="3b99287881d56c4f" providerId="LiveId" clId="{EE9765F0-A303-4F82-B4BD-FF30B56B37CB}" dt="2020-08-10T05:10:19.455" v="4213" actId="478"/>
          <ac:picMkLst>
            <pc:docMk/>
            <pc:sldMk cId="1842309199" sldId="1603"/>
            <ac:picMk id="161" creationId="{7655B7D3-EBB0-4559-99AA-F1194426A2BC}"/>
          </ac:picMkLst>
        </pc:picChg>
        <pc:picChg chg="add del mod">
          <ac:chgData name="" userId="3b99287881d56c4f" providerId="LiveId" clId="{EE9765F0-A303-4F82-B4BD-FF30B56B37CB}" dt="2020-08-10T05:10:19.455" v="4213" actId="478"/>
          <ac:picMkLst>
            <pc:docMk/>
            <pc:sldMk cId="1842309199" sldId="1603"/>
            <ac:picMk id="162" creationId="{06555575-470A-42B9-ADB6-D0509E1DAD4E}"/>
          </ac:picMkLst>
        </pc:picChg>
        <pc:picChg chg="add del mod">
          <ac:chgData name="" userId="3b99287881d56c4f" providerId="LiveId" clId="{EE9765F0-A303-4F82-B4BD-FF30B56B37CB}" dt="2020-08-10T05:10:19.455" v="4213" actId="478"/>
          <ac:picMkLst>
            <pc:docMk/>
            <pc:sldMk cId="1842309199" sldId="1603"/>
            <ac:picMk id="163" creationId="{EB41A811-4C00-4195-8797-3E3130FD0FD8}"/>
          </ac:picMkLst>
        </pc:picChg>
        <pc:picChg chg="add mod">
          <ac:chgData name="" userId="3b99287881d56c4f" providerId="LiveId" clId="{EE9765F0-A303-4F82-B4BD-FF30B56B37CB}" dt="2020-08-10T05:11:48.317" v="4231" actId="164"/>
          <ac:picMkLst>
            <pc:docMk/>
            <pc:sldMk cId="1842309199" sldId="1603"/>
            <ac:picMk id="677" creationId="{5AFDDF07-3279-408E-8D20-7FDC4D3E663D}"/>
          </ac:picMkLst>
        </pc:picChg>
        <pc:picChg chg="add mod">
          <ac:chgData name="" userId="3b99287881d56c4f" providerId="LiveId" clId="{EE9765F0-A303-4F82-B4BD-FF30B56B37CB}" dt="2020-08-10T05:11:48.317" v="4231" actId="164"/>
          <ac:picMkLst>
            <pc:docMk/>
            <pc:sldMk cId="1842309199" sldId="1603"/>
            <ac:picMk id="678" creationId="{8B24FB23-1BF9-4DA9-BD9E-96B5E4A5B89D}"/>
          </ac:picMkLst>
        </pc:picChg>
        <pc:picChg chg="add mod">
          <ac:chgData name="" userId="3b99287881d56c4f" providerId="LiveId" clId="{EE9765F0-A303-4F82-B4BD-FF30B56B37CB}" dt="2020-08-10T05:11:48.317" v="4231" actId="164"/>
          <ac:picMkLst>
            <pc:docMk/>
            <pc:sldMk cId="1842309199" sldId="1603"/>
            <ac:picMk id="739" creationId="{42047CF4-9019-477A-A5E7-3C36B671F02A}"/>
          </ac:picMkLst>
        </pc:picChg>
        <pc:picChg chg="add mod">
          <ac:chgData name="" userId="3b99287881d56c4f" providerId="LiveId" clId="{EE9765F0-A303-4F82-B4BD-FF30B56B37CB}" dt="2020-08-10T05:11:48.317" v="4231" actId="164"/>
          <ac:picMkLst>
            <pc:docMk/>
            <pc:sldMk cId="1842309199" sldId="1603"/>
            <ac:picMk id="740" creationId="{642724FE-2D07-470D-ACC8-4FE99A305CAD}"/>
          </ac:picMkLst>
        </pc:picChg>
        <pc:picChg chg="add mod">
          <ac:chgData name="" userId="3b99287881d56c4f" providerId="LiveId" clId="{EE9765F0-A303-4F82-B4BD-FF30B56B37CB}" dt="2020-08-10T05:11:48.317" v="4231" actId="164"/>
          <ac:picMkLst>
            <pc:docMk/>
            <pc:sldMk cId="1842309199" sldId="1603"/>
            <ac:picMk id="741" creationId="{85F26313-A772-4D1D-B5EC-5C27BE7CD172}"/>
          </ac:picMkLst>
        </pc:picChg>
        <pc:picChg chg="add del mod">
          <ac:chgData name="" userId="3b99287881d56c4f" providerId="LiveId" clId="{EE9765F0-A303-4F82-B4BD-FF30B56B37CB}" dt="2020-08-10T05:41:32.981" v="4304" actId="478"/>
          <ac:picMkLst>
            <pc:docMk/>
            <pc:sldMk cId="1842309199" sldId="1603"/>
            <ac:picMk id="2050" creationId="{E1F40262-53ED-4808-9272-7AAA335657E4}"/>
          </ac:picMkLst>
        </pc:picChg>
        <pc:picChg chg="add del mod">
          <ac:chgData name="" userId="3b99287881d56c4f" providerId="LiveId" clId="{EE9765F0-A303-4F82-B4BD-FF30B56B37CB}" dt="2020-08-10T05:50:59.086" v="4407" actId="478"/>
          <ac:picMkLst>
            <pc:docMk/>
            <pc:sldMk cId="1842309199" sldId="1603"/>
            <ac:picMk id="2052" creationId="{DB1097B9-B2EB-46CA-AB57-96BEDBE2353B}"/>
          </ac:picMkLst>
        </pc:picChg>
        <pc:picChg chg="add del mod">
          <ac:chgData name="" userId="3b99287881d56c4f" providerId="LiveId" clId="{EE9765F0-A303-4F82-B4BD-FF30B56B37CB}" dt="2020-08-10T06:07:06.156" v="4508" actId="478"/>
          <ac:picMkLst>
            <pc:docMk/>
            <pc:sldMk cId="1842309199" sldId="1603"/>
            <ac:picMk id="2054" creationId="{2FD2B513-245F-4BCF-A842-592F5D05B22C}"/>
          </ac:picMkLst>
        </pc:picChg>
        <pc:cxnChg chg="add del 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60" creationId="{73C9886E-40BD-47CF-A46C-048A3339AE8D}"/>
          </ac:cxnSpMkLst>
        </pc:cxnChg>
        <pc:cxnChg chg="add del 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61" creationId="{5C9217A0-B989-4904-A502-3F243B40D093}"/>
          </ac:cxnSpMkLst>
        </pc:cxnChg>
        <pc:cxnChg chg="add del 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62" creationId="{D349AEB4-919B-4175-B9CD-10601ADE2C29}"/>
          </ac:cxnSpMkLst>
        </pc:cxnChg>
        <pc:cxnChg chg="add del 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63" creationId="{4C707139-D246-4256-A130-F2FABC0CE8B2}"/>
          </ac:cxnSpMkLst>
        </pc:cxnChg>
        <pc:cxnChg chg="add del 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64" creationId="{E4666CE0-067E-4684-8C88-8B3F3DA8D168}"/>
          </ac:cxnSpMkLst>
        </pc:cxnChg>
        <pc:cxnChg chg="add del 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65" creationId="{E604A10F-E758-4ADF-9463-098D021E5F15}"/>
          </ac:cxnSpMkLst>
        </pc:cxnChg>
        <pc:cxnChg chg="del mod">
          <ac:chgData name="" userId="3b99287881d56c4f" providerId="LiveId" clId="{EE9765F0-A303-4F82-B4BD-FF30B56B37CB}" dt="2020-08-10T05:00:47.826" v="4147" actId="478"/>
          <ac:cxnSpMkLst>
            <pc:docMk/>
            <pc:sldMk cId="1842309199" sldId="1603"/>
            <ac:cxnSpMk id="66" creationId="{64E0C21C-F371-AE48-9ED2-691659311F11}"/>
          </ac:cxnSpMkLst>
        </pc:cxnChg>
        <pc:cxnChg chg="add del 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69" creationId="{CEAE4DA6-3257-4334-8D24-FBAD42EDA31F}"/>
          </ac:cxnSpMkLst>
        </pc:cxnChg>
        <pc:cxnChg chg="add del 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72" creationId="{0DF8C6E8-12A3-4B63-B12A-169CC7010218}"/>
          </ac:cxnSpMkLst>
        </pc:cxnChg>
        <pc:cxnChg chg="del mod">
          <ac:chgData name="" userId="3b99287881d56c4f" providerId="LiveId" clId="{EE9765F0-A303-4F82-B4BD-FF30B56B37CB}" dt="2020-08-10T05:00:47.826" v="4147" actId="478"/>
          <ac:cxnSpMkLst>
            <pc:docMk/>
            <pc:sldMk cId="1842309199" sldId="1603"/>
            <ac:cxnSpMk id="76" creationId="{831AA79E-A2A3-E542-B7B3-B383DB3D1704}"/>
          </ac:cxnSpMkLst>
        </pc:cxnChg>
        <pc:cxnChg chg="del mod">
          <ac:chgData name="" userId="3b99287881d56c4f" providerId="LiveId" clId="{EE9765F0-A303-4F82-B4BD-FF30B56B37CB}" dt="2020-08-10T05:00:47.826" v="4147" actId="478"/>
          <ac:cxnSpMkLst>
            <pc:docMk/>
            <pc:sldMk cId="1842309199" sldId="1603"/>
            <ac:cxnSpMk id="77" creationId="{11A8ADC7-EFBA-2642-A021-8C32B6E52DDD}"/>
          </ac:cxnSpMkLst>
        </pc:cxnChg>
        <pc:cxnChg chg="del mod">
          <ac:chgData name="" userId="3b99287881d56c4f" providerId="LiveId" clId="{EE9765F0-A303-4F82-B4BD-FF30B56B37CB}" dt="2020-08-10T05:00:47.826" v="4147" actId="478"/>
          <ac:cxnSpMkLst>
            <pc:docMk/>
            <pc:sldMk cId="1842309199" sldId="1603"/>
            <ac:cxnSpMk id="79" creationId="{17C4BF0B-0229-8D41-AF9A-B2A1D4C484F9}"/>
          </ac:cxnSpMkLst>
        </pc:cxnChg>
        <pc:cxnChg chg="del mod">
          <ac:chgData name="" userId="3b99287881d56c4f" providerId="LiveId" clId="{EE9765F0-A303-4F82-B4BD-FF30B56B37CB}" dt="2020-08-10T05:00:47.826" v="4147" actId="478"/>
          <ac:cxnSpMkLst>
            <pc:docMk/>
            <pc:sldMk cId="1842309199" sldId="1603"/>
            <ac:cxnSpMk id="80" creationId="{5BBC0AF7-1B14-2E4E-8112-D36A81415F9B}"/>
          </ac:cxnSpMkLst>
        </pc:cxnChg>
        <pc:cxnChg chg="del mod">
          <ac:chgData name="" userId="3b99287881d56c4f" providerId="LiveId" clId="{EE9765F0-A303-4F82-B4BD-FF30B56B37CB}" dt="2020-08-10T05:00:47.826" v="4147" actId="478"/>
          <ac:cxnSpMkLst>
            <pc:docMk/>
            <pc:sldMk cId="1842309199" sldId="1603"/>
            <ac:cxnSpMk id="82" creationId="{AA6339CE-67D4-1D47-A67E-A1E8AE296BE3}"/>
          </ac:cxnSpMkLst>
        </pc:cxnChg>
        <pc:cxnChg chg="del mod">
          <ac:chgData name="" userId="3b99287881d56c4f" providerId="LiveId" clId="{EE9765F0-A303-4F82-B4BD-FF30B56B37CB}" dt="2020-08-10T05:00:47.826" v="4147" actId="478"/>
          <ac:cxnSpMkLst>
            <pc:docMk/>
            <pc:sldMk cId="1842309199" sldId="1603"/>
            <ac:cxnSpMk id="83" creationId="{2E997A16-714D-6E4F-899C-5256B14FE0B5}"/>
          </ac:cxnSpMkLst>
        </pc:cxnChg>
        <pc:cxnChg chg="del mod">
          <ac:chgData name="" userId="3b99287881d56c4f" providerId="LiveId" clId="{EE9765F0-A303-4F82-B4BD-FF30B56B37CB}" dt="2020-08-10T05:00:47.826" v="4147" actId="478"/>
          <ac:cxnSpMkLst>
            <pc:docMk/>
            <pc:sldMk cId="1842309199" sldId="1603"/>
            <ac:cxnSpMk id="85" creationId="{922BEB7B-5B1A-8B4C-A902-FF3C4BDA99C8}"/>
          </ac:cxnSpMkLst>
        </pc:cxnChg>
        <pc:cxnChg chg="add del 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86" creationId="{1DC4199F-376C-44C1-AD9B-0A95AF35DC5F}"/>
          </ac:cxnSpMkLst>
        </pc:cxnChg>
        <pc:cxnChg chg="add del 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87" creationId="{E8297054-F7A6-4DF3-BD66-D1A46A6A0051}"/>
          </ac:cxnSpMkLst>
        </pc:cxnChg>
        <pc:cxnChg chg="add del 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88" creationId="{F6F201E9-75C7-413B-B869-1C0AC75A99F2}"/>
          </ac:cxnSpMkLst>
        </pc:cxnChg>
        <pc:cxnChg chg="add del 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89" creationId="{32CF9FC8-5DA9-4804-9A07-BCDFE2F58F83}"/>
          </ac:cxnSpMkLst>
        </pc:cxnChg>
        <pc:cxnChg chg="del mod">
          <ac:chgData name="" userId="3b99287881d56c4f" providerId="LiveId" clId="{EE9765F0-A303-4F82-B4BD-FF30B56B37CB}" dt="2020-08-10T05:00:47.826" v="4147" actId="478"/>
          <ac:cxnSpMkLst>
            <pc:docMk/>
            <pc:sldMk cId="1842309199" sldId="1603"/>
            <ac:cxnSpMk id="90" creationId="{43E3D9EA-8C71-3944-B2AE-F1886F0FB237}"/>
          </ac:cxnSpMkLst>
        </pc:cxnChg>
        <pc:cxnChg chg="del mod">
          <ac:chgData name="" userId="3b99287881d56c4f" providerId="LiveId" clId="{EE9765F0-A303-4F82-B4BD-FF30B56B37CB}" dt="2020-08-10T05:00:47.826" v="4147" actId="478"/>
          <ac:cxnSpMkLst>
            <pc:docMk/>
            <pc:sldMk cId="1842309199" sldId="1603"/>
            <ac:cxnSpMk id="91" creationId="{DD779811-5FC7-6C4D-B349-CF60D5FE651C}"/>
          </ac:cxnSpMkLst>
        </pc:cxnChg>
        <pc:cxnChg chg="del mod">
          <ac:chgData name="" userId="3b99287881d56c4f" providerId="LiveId" clId="{EE9765F0-A303-4F82-B4BD-FF30B56B37CB}" dt="2020-08-10T05:00:47.826" v="4147" actId="478"/>
          <ac:cxnSpMkLst>
            <pc:docMk/>
            <pc:sldMk cId="1842309199" sldId="1603"/>
            <ac:cxnSpMk id="92" creationId="{E5252D09-4422-1745-9A4B-2479E6078860}"/>
          </ac:cxnSpMkLst>
        </pc:cxnChg>
        <pc:cxnChg chg="del mod">
          <ac:chgData name="" userId="3b99287881d56c4f" providerId="LiveId" clId="{EE9765F0-A303-4F82-B4BD-FF30B56B37CB}" dt="2020-08-10T05:00:47.826" v="4147" actId="478"/>
          <ac:cxnSpMkLst>
            <pc:docMk/>
            <pc:sldMk cId="1842309199" sldId="1603"/>
            <ac:cxnSpMk id="93" creationId="{EF6D0AA7-F122-9549-860E-71C65BC95046}"/>
          </ac:cxnSpMkLst>
        </pc:cxnChg>
        <pc:cxnChg chg="del mod">
          <ac:chgData name="" userId="3b99287881d56c4f" providerId="LiveId" clId="{EE9765F0-A303-4F82-B4BD-FF30B56B37CB}" dt="2020-08-10T05:00:47.826" v="4147" actId="478"/>
          <ac:cxnSpMkLst>
            <pc:docMk/>
            <pc:sldMk cId="1842309199" sldId="1603"/>
            <ac:cxnSpMk id="95" creationId="{13DC3735-FC9A-4B3F-8205-8B81331D9F8C}"/>
          </ac:cxnSpMkLst>
        </pc:cxnChg>
        <pc:cxnChg chg="add del 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100" creationId="{BAE1B517-B1F1-4192-9FB5-5D552142B61C}"/>
          </ac:cxnSpMkLst>
        </pc:cxnChg>
        <pc:cxnChg chg="add del 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101" creationId="{143C6826-313D-4477-8A0C-5A6857C23C07}"/>
          </ac:cxnSpMkLst>
        </pc:cxnChg>
        <pc:cxnChg chg="del mod">
          <ac:chgData name="" userId="3b99287881d56c4f" providerId="LiveId" clId="{EE9765F0-A303-4F82-B4BD-FF30B56B37CB}" dt="2020-08-10T05:00:47.826" v="4147" actId="478"/>
          <ac:cxnSpMkLst>
            <pc:docMk/>
            <pc:sldMk cId="1842309199" sldId="1603"/>
            <ac:cxnSpMk id="102" creationId="{43054DE9-4835-5A49-B715-67D9F116D214}"/>
          </ac:cxnSpMkLst>
        </pc:cxnChg>
        <pc:cxnChg chg="add del 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103" creationId="{3D962A24-157D-4BAC-A4DC-0673F369186C}"/>
          </ac:cxnSpMkLst>
        </pc:cxnChg>
        <pc:cxnChg chg="add del 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104" creationId="{7D8BC3E6-3543-495B-B0C9-F0CD5B35EE5E}"/>
          </ac:cxnSpMkLst>
        </pc:cxnChg>
        <pc:cxnChg chg="del mod">
          <ac:chgData name="" userId="3b99287881d56c4f" providerId="LiveId" clId="{EE9765F0-A303-4F82-B4BD-FF30B56B37CB}" dt="2020-08-10T05:00:47.826" v="4147" actId="478"/>
          <ac:cxnSpMkLst>
            <pc:docMk/>
            <pc:sldMk cId="1842309199" sldId="1603"/>
            <ac:cxnSpMk id="105" creationId="{706FE1FE-7DFA-CA4A-A5A8-2CC3DA364A93}"/>
          </ac:cxnSpMkLst>
        </pc:cxnChg>
        <pc:cxnChg chg="del mod">
          <ac:chgData name="" userId="3b99287881d56c4f" providerId="LiveId" clId="{EE9765F0-A303-4F82-B4BD-FF30B56B37CB}" dt="2020-08-10T05:00:47.826" v="4147" actId="478"/>
          <ac:cxnSpMkLst>
            <pc:docMk/>
            <pc:sldMk cId="1842309199" sldId="1603"/>
            <ac:cxnSpMk id="108" creationId="{B4480DCE-C411-9B45-BCD0-AA22D071095B}"/>
          </ac:cxnSpMkLst>
        </pc:cxnChg>
        <pc:cxnChg chg="add del 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109" creationId="{02C702CC-6037-4B7D-A77C-9285FE2193FC}"/>
          </ac:cxnSpMkLst>
        </pc:cxnChg>
        <pc:cxnChg chg="add del 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110" creationId="{BD652375-7257-4F93-A9CD-DC6419B740BF}"/>
          </ac:cxnSpMkLst>
        </pc:cxnChg>
        <pc:cxnChg chg="del mod">
          <ac:chgData name="" userId="3b99287881d56c4f" providerId="LiveId" clId="{EE9765F0-A303-4F82-B4BD-FF30B56B37CB}" dt="2020-08-10T05:00:47.826" v="4147" actId="478"/>
          <ac:cxnSpMkLst>
            <pc:docMk/>
            <pc:sldMk cId="1842309199" sldId="1603"/>
            <ac:cxnSpMk id="111" creationId="{18B3E6FA-334F-1C47-AA82-30DAAAE81458}"/>
          </ac:cxnSpMkLst>
        </pc:cxnChg>
        <pc:cxnChg chg="add del 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112" creationId="{C3253171-1D8C-4D44-A718-8518913BB12E}"/>
          </ac:cxnSpMkLst>
        </pc:cxnChg>
        <pc:cxnChg chg="add del 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113" creationId="{82BB35CD-7C2A-49B8-ADE4-16422AD7ADC3}"/>
          </ac:cxnSpMkLst>
        </pc:cxnChg>
        <pc:cxnChg chg="del mod">
          <ac:chgData name="" userId="3b99287881d56c4f" providerId="LiveId" clId="{EE9765F0-A303-4F82-B4BD-FF30B56B37CB}" dt="2020-08-10T05:00:47.826" v="4147" actId="478"/>
          <ac:cxnSpMkLst>
            <pc:docMk/>
            <pc:sldMk cId="1842309199" sldId="1603"/>
            <ac:cxnSpMk id="114" creationId="{AB3EBC11-9F6B-4C48-B9D0-C39664B70945}"/>
          </ac:cxnSpMkLst>
        </pc:cxnChg>
        <pc:cxnChg chg="add del 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115" creationId="{90F43673-2DA5-406D-8F07-06AF5908EED3}"/>
          </ac:cxnSpMkLst>
        </pc:cxnChg>
        <pc:cxnChg chg="add del 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116" creationId="{A1E4EF4E-803B-4B18-B771-CCCE80806471}"/>
          </ac:cxnSpMkLst>
        </pc:cxnChg>
        <pc:cxnChg chg="del mod">
          <ac:chgData name="" userId="3b99287881d56c4f" providerId="LiveId" clId="{EE9765F0-A303-4F82-B4BD-FF30B56B37CB}" dt="2020-08-10T05:00:47.826" v="4147" actId="478"/>
          <ac:cxnSpMkLst>
            <pc:docMk/>
            <pc:sldMk cId="1842309199" sldId="1603"/>
            <ac:cxnSpMk id="117" creationId="{40F39A9A-6C17-F540-B243-7EB6296D29C7}"/>
          </ac:cxnSpMkLst>
        </pc:cxnChg>
        <pc:cxnChg chg="add del 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118" creationId="{EA03AD5A-1D9A-462D-8B58-513BAAA828FD}"/>
          </ac:cxnSpMkLst>
        </pc:cxnChg>
        <pc:cxnChg chg="add del 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119" creationId="{C4992CE9-23FB-48C7-B5FA-956DFBC97B8E}"/>
          </ac:cxnSpMkLst>
        </pc:cxnChg>
        <pc:cxnChg chg="del mod">
          <ac:chgData name="" userId="3b99287881d56c4f" providerId="LiveId" clId="{EE9765F0-A303-4F82-B4BD-FF30B56B37CB}" dt="2020-08-10T05:00:47.826" v="4147" actId="478"/>
          <ac:cxnSpMkLst>
            <pc:docMk/>
            <pc:sldMk cId="1842309199" sldId="1603"/>
            <ac:cxnSpMk id="120" creationId="{3D9D030A-C7B5-5E4F-BF79-80F5713DC283}"/>
          </ac:cxnSpMkLst>
        </pc:cxnChg>
        <pc:cxnChg chg="add del 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121" creationId="{2DD1A9AD-CA7A-4DE2-9730-CE8995A00AB4}"/>
          </ac:cxnSpMkLst>
        </pc:cxnChg>
        <pc:cxnChg chg="add del 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122" creationId="{3C97214D-47B1-4D58-BCFA-40A574B2ECB9}"/>
          </ac:cxnSpMkLst>
        </pc:cxnChg>
        <pc:cxnChg chg="del mod">
          <ac:chgData name="" userId="3b99287881d56c4f" providerId="LiveId" clId="{EE9765F0-A303-4F82-B4BD-FF30B56B37CB}" dt="2020-08-10T05:00:47.826" v="4147" actId="478"/>
          <ac:cxnSpMkLst>
            <pc:docMk/>
            <pc:sldMk cId="1842309199" sldId="1603"/>
            <ac:cxnSpMk id="123" creationId="{74761EED-96B8-B74F-B83C-5EE320722AE6}"/>
          </ac:cxnSpMkLst>
        </pc:cxnChg>
        <pc:cxnChg chg="del mod">
          <ac:chgData name="" userId="3b99287881d56c4f" providerId="LiveId" clId="{EE9765F0-A303-4F82-B4BD-FF30B56B37CB}" dt="2020-08-10T05:00:47.826" v="4147" actId="478"/>
          <ac:cxnSpMkLst>
            <pc:docMk/>
            <pc:sldMk cId="1842309199" sldId="1603"/>
            <ac:cxnSpMk id="124" creationId="{486268A9-5DCC-B54D-BD82-591EA78F47B6}"/>
          </ac:cxnSpMkLst>
        </pc:cxnChg>
        <pc:cxnChg chg="add del 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125" creationId="{BA34596E-B7AF-4721-97F0-058884C8F92B}"/>
          </ac:cxnSpMkLst>
        </pc:cxnChg>
        <pc:cxnChg chg="add del 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126" creationId="{A3C319FA-AB49-4A5D-AEE4-27214AA158B7}"/>
          </ac:cxnSpMkLst>
        </pc:cxnChg>
        <pc:cxnChg chg="add del 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127" creationId="{2FAC3590-DD79-4460-914A-B8CB36994B34}"/>
          </ac:cxnSpMkLst>
        </pc:cxnChg>
        <pc:cxnChg chg="add del 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128" creationId="{1A8E4106-90A9-4307-ABCF-0F2EAF8CF226}"/>
          </ac:cxnSpMkLst>
        </pc:cxnChg>
        <pc:cxnChg chg="del mod">
          <ac:chgData name="" userId="3b99287881d56c4f" providerId="LiveId" clId="{EE9765F0-A303-4F82-B4BD-FF30B56B37CB}" dt="2020-08-10T05:00:47.826" v="4147" actId="478"/>
          <ac:cxnSpMkLst>
            <pc:docMk/>
            <pc:sldMk cId="1842309199" sldId="1603"/>
            <ac:cxnSpMk id="129" creationId="{A88CFC97-0ECD-884A-8D7C-F50D823118E9}"/>
          </ac:cxnSpMkLst>
        </pc:cxnChg>
        <pc:cxnChg chg="del mod">
          <ac:chgData name="" userId="3b99287881d56c4f" providerId="LiveId" clId="{EE9765F0-A303-4F82-B4BD-FF30B56B37CB}" dt="2020-08-10T05:00:47.826" v="4147" actId="478"/>
          <ac:cxnSpMkLst>
            <pc:docMk/>
            <pc:sldMk cId="1842309199" sldId="1603"/>
            <ac:cxnSpMk id="130" creationId="{BFEE926B-9A97-AA43-B25E-3940E79C84EA}"/>
          </ac:cxnSpMkLst>
        </pc:cxnChg>
        <pc:cxnChg chg="add del 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131" creationId="{CCBEF191-E3E3-4B99-8561-194411E008A2}"/>
          </ac:cxnSpMkLst>
        </pc:cxnChg>
        <pc:cxnChg chg="del mod">
          <ac:chgData name="" userId="3b99287881d56c4f" providerId="LiveId" clId="{EE9765F0-A303-4F82-B4BD-FF30B56B37CB}" dt="2020-08-10T05:00:47.826" v="4147" actId="478"/>
          <ac:cxnSpMkLst>
            <pc:docMk/>
            <pc:sldMk cId="1842309199" sldId="1603"/>
            <ac:cxnSpMk id="135" creationId="{70D05F89-F68A-E543-B2B8-BD436EBB8C3C}"/>
          </ac:cxnSpMkLst>
        </pc:cxnChg>
        <pc:cxnChg chg="del mod">
          <ac:chgData name="" userId="3b99287881d56c4f" providerId="LiveId" clId="{EE9765F0-A303-4F82-B4BD-FF30B56B37CB}" dt="2020-08-10T05:00:47.826" v="4147" actId="478"/>
          <ac:cxnSpMkLst>
            <pc:docMk/>
            <pc:sldMk cId="1842309199" sldId="1603"/>
            <ac:cxnSpMk id="138" creationId="{FD10B4E7-C363-2046-8322-E004567889C4}"/>
          </ac:cxnSpMkLst>
        </pc:cxnChg>
        <pc:cxnChg chg="add del 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139" creationId="{6BE209BE-B390-41B9-9689-1DA8920BF702}"/>
          </ac:cxnSpMkLst>
        </pc:cxnChg>
        <pc:cxnChg chg="add del 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140" creationId="{F3507597-1279-4044-963B-D3CCBB24742E}"/>
          </ac:cxnSpMkLst>
        </pc:cxnChg>
        <pc:cxnChg chg="add del 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142" creationId="{976A3E95-2B4B-49D5-8D59-2FC2F9C573C6}"/>
          </ac:cxnSpMkLst>
        </pc:cxnChg>
        <pc:cxnChg chg="add del 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143" creationId="{7074737F-1FC0-44B6-91C9-2EC7C1AEB5C9}"/>
          </ac:cxnSpMkLst>
        </pc:cxnChg>
        <pc:cxnChg chg="add del 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144" creationId="{D78416C7-EA8E-46F9-BA46-D17A8AF2D393}"/>
          </ac:cxnSpMkLst>
        </pc:cxnChg>
        <pc:cxnChg chg="add del 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145" creationId="{0255D92F-65B9-4A95-B106-206597B28CE6}"/>
          </ac:cxnSpMkLst>
        </pc:cxnChg>
        <pc:cxnChg chg="add del 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146" creationId="{F74174A8-899F-4F88-833C-87A9DB7F6A79}"/>
          </ac:cxnSpMkLst>
        </pc:cxnChg>
        <pc:cxnChg chg="add del 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149" creationId="{82ABB700-D083-4521-891D-89CB277C1B79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186" creationId="{6AA8F8B1-9211-454D-8B47-A450826A8D8A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187" creationId="{52B2F06B-BA7C-4B31-B474-8DCA868E6E23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188" creationId="{5741A6C6-0500-4C8B-8520-C8F70FF02DD3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189" creationId="{7EB6123B-4146-4317-ADD2-39487C90C4A8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190" creationId="{7E58DCF3-30DD-46C5-8D17-CB21B6FB149A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191" creationId="{D5B6B51C-7D7C-49AB-B413-4B5DAE88EBA8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192" creationId="{B0C23114-6F2A-4B38-B171-8D82C06F4AB9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193" creationId="{7A332C92-F720-473A-A638-55A5B02162F5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194" creationId="{378D5587-EC09-4988-B680-ACE41ED9094F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195" creationId="{01DBD13D-722D-445A-B7C3-AE8935ECD8CE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196" creationId="{C14B19F1-5F7D-4653-938E-A4EDF8CD5F91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197" creationId="{595859BD-492B-43D6-85BB-7E2C2AE15B93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198" creationId="{569FF18B-647F-402C-A6A5-4B76DE06AD19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199" creationId="{5134F455-EDBA-4CF9-8ACD-D63106DBABA4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00" creationId="{2F4E0771-418D-45F3-9F07-0AFF4B4919C0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01" creationId="{303BA7FF-765C-4A45-938B-1FC89B3B9FD1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02" creationId="{37B26CBC-2311-452B-87A7-7BDC063166F3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03" creationId="{5BDCA2A9-041A-45E5-A400-DCEB6368DA99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04" creationId="{ADC4D670-0EA1-44B4-9980-C5953A1D4D74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05" creationId="{28EFCB32-418A-4E5C-9877-DD526DE88CF3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06" creationId="{7FC9F019-B51F-4AAF-81DA-81FAC62AB34A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07" creationId="{E6BF62B2-25DD-4D51-B6F8-214A5226B372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08" creationId="{4F487C60-AC8B-46E8-B39C-E3B3C9CF987C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09" creationId="{B6170328-ECAE-4AFB-BF3C-B4806411316F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10" creationId="{7D8B04CE-CD64-4FD3-88DD-C5A99BA0228C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11" creationId="{CF02FF09-5FBD-41FE-9B25-BD838EC5ED44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12" creationId="{26C4068E-3455-46AB-81F9-EE8C95CE5730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13" creationId="{6911AD50-93F5-43A0-ABDF-48DCD5506C30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14" creationId="{A53DFF8A-8314-4698-8E11-CB19FA2BFF3F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15" creationId="{8A5C6D0E-51E6-455B-B26C-8BF755A63A28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16" creationId="{EA1F574E-E5FF-4146-A86B-1246CD0436AE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17" creationId="{C2AEAF0B-4773-45E1-A84C-EF8E089CCB47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18" creationId="{98C05671-9F3C-4A37-BEE5-F0C70D9132C8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19" creationId="{CD672C2C-B7F3-4C8D-8816-8077D887014D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20" creationId="{51B980EF-1FC0-4989-8F2B-3FADF48376B3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21" creationId="{8F0C1051-D757-4E37-8526-A30FED156BB8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22" creationId="{F62BF600-B91E-4E4F-8A9B-C3039A541A2F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23" creationId="{DC2BCFF7-0E4D-47F6-A41C-DE728ED08C69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24" creationId="{7DB1EA28-A380-4EB3-858C-BEFE65AE32A0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25" creationId="{ABA39B2D-86B3-4AD8-9643-E4AE7BD851DB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26" creationId="{B161F7CB-A37A-4DB8-9C3F-3024B83EA950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27" creationId="{1459C127-5AFE-4B36-8AC5-6AB12F1765E4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28" creationId="{65795CFE-906D-47A7-A2EC-0D71384C5C8F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29" creationId="{B5349E1F-CDA8-4269-9BB6-C5C13B1023CC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30" creationId="{4620C00A-72A0-4259-BAFB-FC9AA8B9F6F4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31" creationId="{C76E53F4-58F3-4FBA-8720-9624FCC50E91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32" creationId="{B35359BA-9661-41CC-96E4-2B8646DE4B2D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33" creationId="{1A3D9C68-FF4E-4E5A-A1DF-DA4E8FC6D989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34" creationId="{1325B7EC-2E2A-439A-A85A-342AA429EC06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35" creationId="{BB306853-0D35-4CE2-A251-7E66ACD93D90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36" creationId="{14ACC48B-DD9A-4EE1-816C-3E6A1ECA353A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37" creationId="{27970583-D2D5-4C90-BE7F-3AB7819D36B4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38" creationId="{072F1CE8-CD4D-423E-A33F-C76804707903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39" creationId="{CE07A36B-71F9-4CFC-B5E4-D267F8F192BA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40" creationId="{3FAC97B2-3E0D-41D5-9055-C48D0B31B137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41" creationId="{385BC8B9-24AB-4CB0-BF53-CD00DD372250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42" creationId="{23AC0993-15EA-415D-A8D4-8EA66F6C851E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43" creationId="{F53F21B7-92A9-44E7-94B0-47F6FE811827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44" creationId="{A3070B93-44F4-4EF8-BC63-82B91956D599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45" creationId="{B939A942-C0A6-41C8-A359-30B9604B67DA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46" creationId="{68D24773-1638-4178-B35A-39F35EDE2BBD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47" creationId="{722930DB-EB46-44E1-A048-C5D620FDFA74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48" creationId="{1338B5D1-5985-4DDA-9976-64BF834E12CB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49" creationId="{C5B91BBF-851B-40AE-9C0E-F6A31FD6B2BF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50" creationId="{72CEF4D8-0643-48A9-A98A-19306FEA3E5E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51" creationId="{5EC44797-6E97-4EDE-8EAC-00A325FB15E0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52" creationId="{CF715088-EBC4-4B7D-9C27-F935E468A958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53" creationId="{72697600-A2E9-49EF-9FE0-4C3D51990ABB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54" creationId="{8A226786-77C0-4498-A0EF-7753D80A9D21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55" creationId="{D34EF21E-E03E-4AB0-BF50-DF8EE7D0F8B3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56" creationId="{5FDD1438-5210-448B-A91D-52BB6DE0A741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57" creationId="{8F614F07-54E7-4DF5-8829-F295E231963E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58" creationId="{6BD5705A-3B44-4F25-9F59-4EB680B6204E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59" creationId="{1BD2D16B-55E5-4FA5-A9B7-07D097EE9D09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60" creationId="{B5C780F3-173E-40DE-AC4E-5857D36F9AF4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61" creationId="{F167CF59-83CA-4E28-8617-04FEFEC87563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62" creationId="{5FD322E4-80D1-4786-89D3-EB9BDABEC49D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63" creationId="{9020D82A-5626-4FBE-A0FD-4FF52351E1EB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64" creationId="{526B0095-946A-4358-8B85-D42C88738CC6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65" creationId="{B39224C4-581A-4903-98A9-0879AED7BD88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66" creationId="{10AD5D93-CF33-41EB-913A-B8FBF9CAFB94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67" creationId="{E217EA76-0D41-4B5B-96B9-88D9E410F1BE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68" creationId="{17321999-AB6E-4DB3-B704-210C8B6F617C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69" creationId="{9AF0ABB2-3FCA-4132-BE58-457620E1FAAC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70" creationId="{9A6DA2ED-ACEE-42E9-AAD2-88B6771BB0FC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71" creationId="{448C9CBA-A8A0-4152-853E-E97337628070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72" creationId="{C887ED3D-0222-4AC3-B3C8-8867788C16E9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73" creationId="{35B924D6-53CF-41AB-96B1-8C96C6A6B653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74" creationId="{B6BD34C1-B41C-4B1B-B10E-6DEB59AC62F7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75" creationId="{0EA453A2-324A-4239-82BB-C5343AF699BC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76" creationId="{76BB0B56-B261-4C0D-A17B-EF3A524D731A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77" creationId="{67738BC9-2E9A-45FB-B6E3-4DCED98AA0DA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78" creationId="{6DDD2A6D-C9AE-4514-A2A6-91735BE24FAD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79" creationId="{03929D7A-3DA7-445D-AB29-BE861F6FB05A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80" creationId="{A0B02EAF-0930-4957-83F8-93C5059B2B1F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81" creationId="{38C9C279-F73B-452E-803B-F0E8232839F4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82" creationId="{798ACA6F-D666-4ABF-950A-117F6DDEDB69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83" creationId="{D0A634B6-213D-48D6-ACF5-D49EB6631095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84" creationId="{01C826B3-6906-435B-B35A-9CC72C4AB452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85" creationId="{AC930A15-54C6-4023-AD07-E40B0E99DCCE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86" creationId="{DA5CBF42-3FE3-4A52-934D-3400957293B8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87" creationId="{722BFCB8-0198-4D8C-8EBE-A548718A83B8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88" creationId="{FF16E606-46FC-4A83-A885-828FED932866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89" creationId="{DB7A502A-BADA-4BA3-987C-1921A915D4B6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90" creationId="{699CC479-7A0D-43C5-8BA7-DC13443B8886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91" creationId="{1DE34B19-DE03-4487-9249-4AF0476F9516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92" creationId="{ABA17759-1312-446A-9454-FB3544069816}"/>
          </ac:cxnSpMkLst>
        </pc:cxnChg>
        <pc:cxnChg chg="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93" creationId="{6DF40AEB-757F-4310-9099-F1302F536B1F}"/>
          </ac:cxnSpMkLst>
        </pc:cxnChg>
        <pc:cxnChg chg="add del 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94" creationId="{E7705EC3-2ED0-437B-B7E5-CC0245A563F7}"/>
          </ac:cxnSpMkLst>
        </pc:cxnChg>
        <pc:cxnChg chg="add del 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95" creationId="{E6532663-4A87-416E-A8F6-9F1D813296C2}"/>
          </ac:cxnSpMkLst>
        </pc:cxnChg>
        <pc:cxnChg chg="add del 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96" creationId="{308F8000-E744-4FBB-8337-2A35B9041F30}"/>
          </ac:cxnSpMkLst>
        </pc:cxnChg>
        <pc:cxnChg chg="add del 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97" creationId="{734877EF-BB31-4969-BF7E-A5F71E65EF22}"/>
          </ac:cxnSpMkLst>
        </pc:cxnChg>
        <pc:cxnChg chg="add del 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98" creationId="{54110C8F-F7FC-4C82-B8A2-46CF27ECAB54}"/>
          </ac:cxnSpMkLst>
        </pc:cxnChg>
        <pc:cxnChg chg="add del 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299" creationId="{FEC26F0D-14A8-46AA-8C34-B3573114E2B5}"/>
          </ac:cxnSpMkLst>
        </pc:cxnChg>
        <pc:cxnChg chg="add del mod">
          <ac:chgData name="" userId="3b99287881d56c4f" providerId="LiveId" clId="{EE9765F0-A303-4F82-B4BD-FF30B56B37CB}" dt="2020-08-10T05:10:19.455" v="4213" actId="478"/>
          <ac:cxnSpMkLst>
            <pc:docMk/>
            <pc:sldMk cId="1842309199" sldId="1603"/>
            <ac:cxnSpMk id="300" creationId="{F44687CD-FE6B-405A-913F-6E45D58DA6B2}"/>
          </ac:cxnSpMkLst>
        </pc:cxnChg>
        <pc:cxnChg chg="add del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313" creationId="{951DA2EE-F103-4566-899D-473842F84DF4}"/>
          </ac:cxnSpMkLst>
        </pc:cxnChg>
        <pc:cxnChg chg="add del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314" creationId="{1FBD16DB-6BFD-478B-99DD-E2CD0AE04AE7}"/>
          </ac:cxnSpMkLst>
        </pc:cxnChg>
        <pc:cxnChg chg="add del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315" creationId="{6C5B6385-BEC4-4888-B336-6F3254F59D87}"/>
          </ac:cxnSpMkLst>
        </pc:cxnChg>
        <pc:cxnChg chg="add del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317" creationId="{3EC6BA4C-E558-4840-A19F-A6AC37CB4BC4}"/>
          </ac:cxnSpMkLst>
        </pc:cxnChg>
        <pc:cxnChg chg="add del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318" creationId="{E6553690-5EA4-44F1-934F-AB292C9564B6}"/>
          </ac:cxnSpMkLst>
        </pc:cxnChg>
        <pc:cxnChg chg="add del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324" creationId="{91DBCFDB-4233-46C9-957A-2A2CEE38A5E7}"/>
          </ac:cxnSpMkLst>
        </pc:cxnChg>
        <pc:cxnChg chg="add del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325" creationId="{9C613219-CE18-40E7-B2FA-C59CE94758EA}"/>
          </ac:cxnSpMkLst>
        </pc:cxnChg>
        <pc:cxnChg chg="add del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326" creationId="{1B3D452F-BC05-4CA6-9F84-B43815D20CD0}"/>
          </ac:cxnSpMkLst>
        </pc:cxnChg>
        <pc:cxnChg chg="add del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327" creationId="{4517DC25-3241-4DA9-8B96-F00AB4148E4F}"/>
          </ac:cxnSpMkLst>
        </pc:cxnChg>
        <pc:cxnChg chg="add del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328" creationId="{9350E258-45F2-40B4-97AC-12BF7A9CFC60}"/>
          </ac:cxnSpMkLst>
        </pc:cxnChg>
        <pc:cxnChg chg="add del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329" creationId="{5AF31829-2622-4B43-9351-90FB38A46D2D}"/>
          </ac:cxnSpMkLst>
        </pc:cxnChg>
        <pc:cxnChg chg="add del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330" creationId="{B394D58B-F48C-4B31-95A7-11CB6118AB2E}"/>
          </ac:cxnSpMkLst>
        </pc:cxnChg>
        <pc:cxnChg chg="add del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333" creationId="{EA5B7A68-89EF-4735-B008-B5B9D4F7A900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355" creationId="{E1525780-CEE6-4035-995D-F5CC9C630B28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356" creationId="{D909C6DA-E321-4733-BB52-376E43F045CC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357" creationId="{C4CBDE08-CFDC-4E76-A6C1-F68FDC083A03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358" creationId="{8A5928C1-7ACC-4A89-9BFC-FAD5F3A4221B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359" creationId="{3B3F3C6F-0F5A-40B3-B8C3-8960ABA662F9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360" creationId="{EDD4864F-5F7F-496A-BA3E-398DC3C72589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361" creationId="{8AA8762C-02CD-45C6-A0CE-287605570E15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362" creationId="{7D7DEECF-7441-41E6-8A6E-3EB410BE5F80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363" creationId="{FD5E1303-4222-4F4D-A9AF-3196C99A665B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364" creationId="{EE2D7466-CA28-431D-A56B-F045CF8FC10E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365" creationId="{078B0B9F-6745-4C83-9015-992A61EC3742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366" creationId="{8F5F38DC-69D0-434E-9F46-F73DABC04B43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367" creationId="{257C32B7-F864-4A30-9823-AFC150CDA882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368" creationId="{702F9FD7-4883-4B7F-885C-7CCA0CE2D02C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369" creationId="{19FACDC1-1924-4F5E-8993-1EC65F127F7E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370" creationId="{327FA76A-F309-493A-B830-58E82B2AE6B7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371" creationId="{5FCC5B03-81FC-43C1-AB65-6A1C0483ED6F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372" creationId="{D05C5617-5527-4A54-A2B0-6C66045382F4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373" creationId="{ACBD211D-02E1-4B62-8550-B4312FC29164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374" creationId="{B1DBF524-3283-4CC1-9842-F063E34BBBE8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375" creationId="{60406B80-B1A7-475C-9A81-4010F3EEA489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376" creationId="{BADB7767-E34E-4BF9-BB3B-546371B3BCE7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377" creationId="{56DC08CE-97DC-42DE-99C8-AABE40832D9E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378" creationId="{AE5460B8-42CD-4590-A368-4D50DDB5CF07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379" creationId="{DB3B0505-802F-4120-8312-243483309227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380" creationId="{B1A0901B-5C0E-4549-A5AD-A4B80B37E4CF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381" creationId="{476E5CC5-9750-48F1-8D1D-4A842632BDC5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382" creationId="{3177310A-E9D6-490B-929B-41CD10D3B893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383" creationId="{D4D81EF8-1BBC-4B20-AC9B-B25D0DC44791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384" creationId="{36055B0D-8A95-4C2C-9B9C-F1D2734EAA12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385" creationId="{CB14E093-9163-421C-8364-3EDF4B152182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386" creationId="{6219CA38-C8AD-4FC1-AD3E-64F48672A1C6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387" creationId="{E1A3D24C-0DE1-4FD1-96A9-284B1F694AD7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388" creationId="{620D292B-70F7-4E19-8282-E9D0171A3175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389" creationId="{9A58C08B-399B-45E1-8D04-603493CAE7D9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390" creationId="{1DD8A346-9D91-41D5-97A7-5B46DB0EBD5B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391" creationId="{4036C26F-3363-4CFB-865E-296CDDBD97B2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392" creationId="{E8A422D5-E0E2-4BFC-8285-77C5ECC1FB8C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393" creationId="{A32D8D84-D691-4DE0-8BC3-1AC44AFA36AF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394" creationId="{CD30B26A-E3A2-42E2-921F-0D7A6E3C409A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395" creationId="{8556AED9-3FD3-4A0E-B102-F2E52634F84A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396" creationId="{4AEDA39F-B7F9-4052-891C-EC4277E480BE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397" creationId="{DA5A2B5C-6F3C-49D0-B41F-BA4F871BDAD8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398" creationId="{6F34C059-0217-44AA-BD52-7B3F7F0B527E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399" creationId="{8E16A7CE-F907-4106-AC74-AC1124971C06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00" creationId="{F9A31C6E-1D1C-4CF4-B2DA-E29E5D23E81F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01" creationId="{DF9A9E8B-E2D3-4040-A65A-AF7AD9B822CC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02" creationId="{77352E98-5818-44EF-B8A7-CDB70361C581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03" creationId="{34EAE475-1304-4CE8-AA08-87FF383850BE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04" creationId="{A3DAD055-23FC-46B0-BABB-639C86C17ED7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05" creationId="{458E5FD5-41FD-432E-9FB1-32C3B3F01396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06" creationId="{F395A742-C5DE-4D9B-AD19-333626D49E4E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07" creationId="{E58217CC-8C2F-464E-A31D-27AF3B1388C0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08" creationId="{7214F135-8128-41E2-A558-8227B5DCA9A0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09" creationId="{79846524-F406-4E1E-90F3-0E4BBB765A3D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10" creationId="{6D9CD7CF-66C9-4C51-84A8-2C1921ED4809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11" creationId="{5092D31E-A4BB-4EF4-97BD-0B5D4A3F3928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12" creationId="{D6671B0B-9DE6-49E8-9D22-6B2BBFA3D9F1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13" creationId="{1D1778DE-8DFE-4AC5-A5C7-0A408A066DB9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14" creationId="{D802E5C9-ABAA-44CD-A454-D8D7D430C9F5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15" creationId="{5D151F51-226C-4F02-8D14-3ACACF09026C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16" creationId="{94DDEC47-3B47-4554-811E-A6DAFEAF8436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17" creationId="{4DDD4955-FA1D-459C-90A0-B4B0DB763974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18" creationId="{A4AF446E-86DB-41AE-A64B-E7EA7973F5F1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19" creationId="{BFA89869-FF76-419F-A96E-B68DF34E4D30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20" creationId="{4A097D7C-498C-4367-AD14-A5FE46D6AE98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21" creationId="{E332BE2A-6507-46CC-9E5F-24161DA006EF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22" creationId="{65639048-97A6-4239-8524-2B2F8298622A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23" creationId="{B2FC7070-765B-477B-9775-7B077A53AB3B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24" creationId="{44D7E858-9799-4D09-A002-9442375C83D0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25" creationId="{47624627-DF92-4488-BC7B-6F4E88DBC45D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26" creationId="{766F0CC8-F3E6-4511-8A5F-CA54A8BA8956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27" creationId="{10796248-5539-4167-A1D5-9D744405FB4E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28" creationId="{1C4FBE1B-3CFD-43EE-A1CD-855C07CB37B4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29" creationId="{17C5B98C-EEC1-4715-9140-FC2F3E94D06C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30" creationId="{3FC9B2E9-ABD9-4AD8-979E-208130910870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31" creationId="{3B1777DB-CA4C-4266-B83A-948239C6C521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32" creationId="{AA6FD7A0-318D-4991-8BEA-55802074723F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33" creationId="{7EE0D5EF-F7E7-40E3-8325-D70999802FB8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34" creationId="{FBBE177C-595C-4C5F-BFC6-128E5E87FA46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35" creationId="{813738DB-168E-4384-B85A-05737E7DBC95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36" creationId="{B819A755-30B1-4608-9650-B027861EDAB4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37" creationId="{39EF7804-805B-421A-AE9B-93B57728C8DF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38" creationId="{DEBFE5D0-2AE2-4244-9B6D-13F3B0EA2D2D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39" creationId="{0E8C6DE0-4547-4DA5-88DB-4EAB4B17399A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40" creationId="{A7953D8D-083E-4C6E-A1D0-895E67EA2FB3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41" creationId="{DBFF5445-3741-48B6-991F-38E64FDCAADA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42" creationId="{36097067-05CC-4788-865D-9E29F036D823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43" creationId="{DB73F3E6-7773-45F4-B52A-90109300752A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44" creationId="{FB2C5AC0-5B70-4609-BF43-AE9B6C44F91F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45" creationId="{53C9BFDA-02D6-4920-9B00-E920E6EE73BA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46" creationId="{2D40E731-FBF4-4A40-9089-13ADC37CE2E4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47" creationId="{DE4637B9-B034-417A-B080-A66CCE040FAC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48" creationId="{E4260B80-91BA-4AE0-9AF9-8751B7D77D23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49" creationId="{D2074EC5-56AD-400B-BD1C-F4D5A4B1A23E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50" creationId="{05D46DCA-A0D7-40CA-8ACC-DD9CB60B31B0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51" creationId="{7A9F5407-F618-42B8-BB19-CE870350367E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52" creationId="{AD74FE6F-A4EC-4E2A-9EE4-8390BA117045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53" creationId="{F9803CFC-DD3C-4545-A149-1D2108EAE1EC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54" creationId="{4047A325-968E-417F-9312-9456EAF4FF5E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55" creationId="{55FD8594-6238-4EA7-9DBA-A646F1C6166A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56" creationId="{8648E6EF-2CF9-4005-AE93-6D6F826494D1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57" creationId="{2DE67BAB-5D7B-482A-986E-A96EFCB43944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58" creationId="{692B4B94-3EE2-4E83-B519-1E6027EE580C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59" creationId="{4C936321-1FC7-42F7-907F-8DE453B67B73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60" creationId="{10296BE4-68E2-4D1A-9742-76C378A365BE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61" creationId="{62792D12-0371-4DA0-BBBA-C9A2DB3457F4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62" creationId="{31B93CBC-0476-41EF-9D74-4ABDC578BD68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64" creationId="{02C46CD0-C7F0-42A3-A105-3A4868D65822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65" creationId="{96FBCCA8-FCC1-4740-9A9F-D53BB699F212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66" creationId="{40E0472E-89DE-4D3F-8DD3-4192AC17B34C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67" creationId="{963B978B-9D15-4474-B20F-ED4AD78B5B35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68" creationId="{1B728C12-4014-4962-BEE9-A61EDCF1D646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69" creationId="{EDA4310D-5E27-4B83-8DB3-58ED7623B631}"/>
          </ac:cxnSpMkLst>
        </pc:cxnChg>
        <pc:cxnChg chg="add del mod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70" creationId="{66885697-A502-45AF-9F96-51960C1EAAC8}"/>
          </ac:cxnSpMkLst>
        </pc:cxnChg>
        <pc:cxnChg chg="add del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78" creationId="{2A17AB17-E3B0-449A-88D7-6EA7F0E28ED9}"/>
          </ac:cxnSpMkLst>
        </pc:cxnChg>
        <pc:cxnChg chg="add del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79" creationId="{16CA7562-CC1B-40D2-B987-3B00503C2DBD}"/>
          </ac:cxnSpMkLst>
        </pc:cxnChg>
        <pc:cxnChg chg="add del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80" creationId="{E659BFE8-5CE2-4A86-841A-8C10FA09F640}"/>
          </ac:cxnSpMkLst>
        </pc:cxnChg>
        <pc:cxnChg chg="add del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81" creationId="{C79A41FA-FA83-400E-9B01-A3E1CA6143CE}"/>
          </ac:cxnSpMkLst>
        </pc:cxnChg>
        <pc:cxnChg chg="add del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82" creationId="{A84B9398-DA28-4BFF-BF37-01CFF7654751}"/>
          </ac:cxnSpMkLst>
        </pc:cxnChg>
        <pc:cxnChg chg="add del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83" creationId="{F47D07CF-B4AF-46A5-839C-41A1DDAA2A7C}"/>
          </ac:cxnSpMkLst>
        </pc:cxnChg>
        <pc:cxnChg chg="add del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84" creationId="{674E2B9C-9358-46A4-AB1A-B085575239E2}"/>
          </ac:cxnSpMkLst>
        </pc:cxnChg>
        <pc:cxnChg chg="add del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85" creationId="{4B53D785-D5EF-41E8-8023-942AF7B572A2}"/>
          </ac:cxnSpMkLst>
        </pc:cxnChg>
        <pc:cxnChg chg="add del">
          <ac:chgData name="" userId="3b99287881d56c4f" providerId="LiveId" clId="{EE9765F0-A303-4F82-B4BD-FF30B56B37CB}" dt="2020-08-10T05:10:48.258" v="4221" actId="478"/>
          <ac:cxnSpMkLst>
            <pc:docMk/>
            <pc:sldMk cId="1842309199" sldId="1603"/>
            <ac:cxnSpMk id="486" creationId="{7BD069D1-CD73-416E-ABC8-2596C1F4CAB3}"/>
          </ac:cxnSpMkLst>
        </pc:cxnChg>
        <pc:cxnChg chg="add del mod topLvl">
          <ac:chgData name="" userId="3b99287881d56c4f" providerId="LiveId" clId="{EE9765F0-A303-4F82-B4BD-FF30B56B37CB}" dt="2020-08-10T05:12:33.541" v="4244" actId="478"/>
          <ac:cxnSpMkLst>
            <pc:docMk/>
            <pc:sldMk cId="1842309199" sldId="1603"/>
            <ac:cxnSpMk id="498" creationId="{94BA70D4-C95E-4B3F-A804-BD884E5FBF86}"/>
          </ac:cxnSpMkLst>
        </pc:cxnChg>
        <pc:cxnChg chg="add del mod topLvl">
          <ac:chgData name="" userId="3b99287881d56c4f" providerId="LiveId" clId="{EE9765F0-A303-4F82-B4BD-FF30B56B37CB}" dt="2020-08-10T05:12:37.771" v="4250" actId="478"/>
          <ac:cxnSpMkLst>
            <pc:docMk/>
            <pc:sldMk cId="1842309199" sldId="1603"/>
            <ac:cxnSpMk id="499" creationId="{7601D66E-3840-4CC6-9B42-98FCF6BB45F7}"/>
          </ac:cxnSpMkLst>
        </pc:cxnChg>
        <pc:cxnChg chg="add del mod topLvl">
          <ac:chgData name="" userId="3b99287881d56c4f" providerId="LiveId" clId="{EE9765F0-A303-4F82-B4BD-FF30B56B37CB}" dt="2020-08-10T05:12:36.897" v="4249" actId="478"/>
          <ac:cxnSpMkLst>
            <pc:docMk/>
            <pc:sldMk cId="1842309199" sldId="1603"/>
            <ac:cxnSpMk id="500" creationId="{C84AA08B-F561-4070-9AF0-8C94715575CC}"/>
          </ac:cxnSpMkLst>
        </pc:cxnChg>
        <pc:cxnChg chg="add del mod topLvl">
          <ac:chgData name="" userId="3b99287881d56c4f" providerId="LiveId" clId="{EE9765F0-A303-4F82-B4BD-FF30B56B37CB}" dt="2020-08-10T05:12:45.956" v="4251" actId="478"/>
          <ac:cxnSpMkLst>
            <pc:docMk/>
            <pc:sldMk cId="1842309199" sldId="1603"/>
            <ac:cxnSpMk id="502" creationId="{A4AC944C-274D-4851-89CD-42C63A28BAE9}"/>
          </ac:cxnSpMkLst>
        </pc:cxnChg>
        <pc:cxnChg chg="add del mod topLvl">
          <ac:chgData name="" userId="3b99287881d56c4f" providerId="LiveId" clId="{EE9765F0-A303-4F82-B4BD-FF30B56B37CB}" dt="2020-08-10T05:12:45.956" v="4251" actId="478"/>
          <ac:cxnSpMkLst>
            <pc:docMk/>
            <pc:sldMk cId="1842309199" sldId="1603"/>
            <ac:cxnSpMk id="503" creationId="{546E1891-D237-486E-A950-1CD220A8E679}"/>
          </ac:cxnSpMkLst>
        </pc:cxnChg>
        <pc:cxnChg chg="add del mod topLvl">
          <ac:chgData name="" userId="3b99287881d56c4f" providerId="LiveId" clId="{EE9765F0-A303-4F82-B4BD-FF30B56B37CB}" dt="2020-08-10T06:10:17.633" v="4557" actId="478"/>
          <ac:cxnSpMkLst>
            <pc:docMk/>
            <pc:sldMk cId="1842309199" sldId="1603"/>
            <ac:cxnSpMk id="509" creationId="{98F376B7-8745-4C8A-B661-E8BE60B17564}"/>
          </ac:cxnSpMkLst>
        </pc:cxnChg>
        <pc:cxnChg chg="add del mod topLvl">
          <ac:chgData name="" userId="3b99287881d56c4f" providerId="LiveId" clId="{EE9765F0-A303-4F82-B4BD-FF30B56B37CB}" dt="2020-08-10T06:10:17.633" v="4557" actId="478"/>
          <ac:cxnSpMkLst>
            <pc:docMk/>
            <pc:sldMk cId="1842309199" sldId="1603"/>
            <ac:cxnSpMk id="510" creationId="{BE47DE44-F944-400B-B6DA-A77DCE685240}"/>
          </ac:cxnSpMkLst>
        </pc:cxnChg>
        <pc:cxnChg chg="add del mod topLvl">
          <ac:chgData name="" userId="3b99287881d56c4f" providerId="LiveId" clId="{EE9765F0-A303-4F82-B4BD-FF30B56B37CB}" dt="2020-08-10T06:10:17.633" v="4557" actId="478"/>
          <ac:cxnSpMkLst>
            <pc:docMk/>
            <pc:sldMk cId="1842309199" sldId="1603"/>
            <ac:cxnSpMk id="511" creationId="{8E958BC7-54D5-4CC9-BDDB-DD6A2B826F1B}"/>
          </ac:cxnSpMkLst>
        </pc:cxnChg>
        <pc:cxnChg chg="add del mod topLvl">
          <ac:chgData name="" userId="3b99287881d56c4f" providerId="LiveId" clId="{EE9765F0-A303-4F82-B4BD-FF30B56B37CB}" dt="2020-08-10T06:10:17.633" v="4557" actId="478"/>
          <ac:cxnSpMkLst>
            <pc:docMk/>
            <pc:sldMk cId="1842309199" sldId="1603"/>
            <ac:cxnSpMk id="512" creationId="{C4295212-F57A-4C20-8F80-9A022E0D5B01}"/>
          </ac:cxnSpMkLst>
        </pc:cxnChg>
        <pc:cxnChg chg="add del mod topLvl">
          <ac:chgData name="" userId="3b99287881d56c4f" providerId="LiveId" clId="{EE9765F0-A303-4F82-B4BD-FF30B56B37CB}" dt="2020-08-10T06:10:17.633" v="4557" actId="478"/>
          <ac:cxnSpMkLst>
            <pc:docMk/>
            <pc:sldMk cId="1842309199" sldId="1603"/>
            <ac:cxnSpMk id="513" creationId="{EBF46BBC-3495-4497-9D5A-E019E119F492}"/>
          </ac:cxnSpMkLst>
        </pc:cxnChg>
        <pc:cxnChg chg="add del mod topLvl">
          <ac:chgData name="" userId="3b99287881d56c4f" providerId="LiveId" clId="{EE9765F0-A303-4F82-B4BD-FF30B56B37CB}" dt="2020-08-10T06:10:17.633" v="4557" actId="478"/>
          <ac:cxnSpMkLst>
            <pc:docMk/>
            <pc:sldMk cId="1842309199" sldId="1603"/>
            <ac:cxnSpMk id="514" creationId="{01CD7C18-4AEF-48BB-80E0-2706CBF1A08E}"/>
          </ac:cxnSpMkLst>
        </pc:cxnChg>
        <pc:cxnChg chg="add del mod topLvl">
          <ac:chgData name="" userId="3b99287881d56c4f" providerId="LiveId" clId="{EE9765F0-A303-4F82-B4BD-FF30B56B37CB}" dt="2020-08-10T05:12:48.786" v="4252" actId="478"/>
          <ac:cxnSpMkLst>
            <pc:docMk/>
            <pc:sldMk cId="1842309199" sldId="1603"/>
            <ac:cxnSpMk id="515" creationId="{56CCDD7E-C244-4652-853B-10327AAE6928}"/>
          </ac:cxnSpMkLst>
        </pc:cxnChg>
        <pc:cxnChg chg="add del mod topLvl">
          <ac:chgData name="" userId="3b99287881d56c4f" providerId="LiveId" clId="{EE9765F0-A303-4F82-B4BD-FF30B56B37CB}" dt="2020-08-10T05:12:49.267" v="4253" actId="478"/>
          <ac:cxnSpMkLst>
            <pc:docMk/>
            <pc:sldMk cId="1842309199" sldId="1603"/>
            <ac:cxnSpMk id="518" creationId="{04C3F612-84B2-4A4E-91B1-1E196D621C01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540" creationId="{9B6E36C5-B8BA-4337-BEB3-73D5287E94F9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541" creationId="{39D00A3B-D2CB-4AEF-A9E2-4A10A809D1D5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542" creationId="{FC479394-6D57-41EC-80EB-EAB248FDCE62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543" creationId="{D3742DB5-6195-4A33-ACB6-4B11DAFF32E4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544" creationId="{AED78C2A-3B3D-4ED0-BF41-4EDF16985AEB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545" creationId="{113655AA-ED11-48D6-B1B7-3DA3BEFB8DA3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546" creationId="{4A565455-598D-4670-8E6F-390C3F78184C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547" creationId="{02CEA0D5-EB83-418B-9C26-C5B39418D303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548" creationId="{100E99DC-8996-43CC-91C1-79EC407CE2FF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549" creationId="{B016745C-5265-48B6-9E25-B0394EEF624D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550" creationId="{EA60F331-F4C3-421D-87A5-92896358BBCF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551" creationId="{F88A453F-00D9-4F0A-A750-B0E83209743A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552" creationId="{B0E59B8C-928E-474F-A6B5-4631B1166590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553" creationId="{EFE1CD47-2BF4-49A8-A79A-2B9E6286B391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554" creationId="{4CD2A116-042C-47B6-8D08-DF6D26B1B58E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555" creationId="{341C0A74-68A4-47C4-B8AF-11D7FDF65EAD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556" creationId="{F48AD394-D1F1-4C30-BC69-42CC67855BD9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557" creationId="{22B8166F-195E-44A2-8812-CB5948952704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558" creationId="{162C499D-4C6E-44AE-8B89-D5D869BC09DE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559" creationId="{1B7A52D1-608A-4C1D-9400-B8575709FEB3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560" creationId="{9911680D-D4C8-4D69-8320-BC5D2D2ADB1C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561" creationId="{8FAC3EA2-A871-4BD0-A3B3-8DAC5E26F12E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562" creationId="{9913DB51-AA2D-492F-A731-3EFF5D065057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563" creationId="{F3D6BF9F-4E40-46D5-BC58-206E426F35AB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564" creationId="{CD3EFC1D-2CF2-4831-AAD4-267BF8B9D0D5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565" creationId="{1BEB7F6A-987F-400C-88D7-E346A446972A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566" creationId="{055884D0-38A4-4DB4-A184-89852A274E84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567" creationId="{F7B8A51E-CE93-4269-AFB9-6512BE576077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568" creationId="{59090931-ED64-406F-B5D4-FEF7E3EE4EDE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569" creationId="{3730FCE0-6ABE-45AA-A71D-C7FFF24240FA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570" creationId="{B91C7A0C-6952-49A7-99F0-A089CA025309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571" creationId="{E08CC06B-C5B2-4446-AD32-65646676CC0E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572" creationId="{CEAC7EBD-1F51-4E16-BAAF-81015E8DF65E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573" creationId="{582C0974-F7D5-4D07-858A-C2E2339B2A3A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574" creationId="{AAA12BEC-BDE5-4C96-A0B6-BD0862DEE0A3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575" creationId="{9A5C149A-F822-4691-9BC2-CD4F487A8D49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576" creationId="{72B3DC8D-73F5-4B8A-9BBC-9A5BF069C4CD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577" creationId="{1F8E84F1-134E-4326-937F-48F3F11ED92D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578" creationId="{C994CB4E-3667-4737-BB14-BB7EF66BDF1B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579" creationId="{321EBACB-D28A-4F9E-8808-897A44621214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580" creationId="{019661D0-2670-4D51-8EB0-323A344CEA9A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581" creationId="{B7450FF4-1B7A-491A-8CEE-74BE7BA8D290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582" creationId="{FB48FAAF-3D21-4E79-A370-E94220B3BDE5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583" creationId="{AA7B13DD-0F03-4EF1-B928-CDD96D2E2D72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584" creationId="{56B72C01-456B-4E3F-A0E0-7BC370386F1E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585" creationId="{C75195A9-3821-4426-AF1A-82006A95E272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586" creationId="{DE3EA0F8-551D-4B9B-A657-5B167A805F17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587" creationId="{FB5922AF-F54F-4CB6-9741-235C32579D61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588" creationId="{1F2EABF8-9263-41D7-AB3D-EC0C5CBE6E4C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589" creationId="{6182B436-8ABF-4D86-8EE0-D3EDD8FD0E78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590" creationId="{25DCD86E-FFBB-4433-B6F9-694773A80579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591" creationId="{F641AC48-A49B-4BB8-9F7E-19ED5286FE47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592" creationId="{356F7E9D-C22B-425A-AE57-D9AE5D8E9777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593" creationId="{189D7A25-13C2-4274-86FB-5C838764ADB7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594" creationId="{4DF73F29-14F8-4290-9CB2-E42CE41487B7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595" creationId="{842E5CC9-A59B-42ED-A821-D9132E46F32F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596" creationId="{9F052C79-D24D-49CF-B9A9-50D160D96929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597" creationId="{8EF58EE2-887B-4D91-9520-75C882369BC7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598" creationId="{F8542C04-BC73-4010-BBD6-847651F860F3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599" creationId="{171F41EC-AF0E-4ABA-B26A-46D9C455168F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600" creationId="{C598CB45-3584-45D3-8DAA-43DFA28F43B8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601" creationId="{02C8FD12-BDB7-48F2-BA47-0D38F823ABC6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602" creationId="{B2E6376E-8E65-4A05-BB00-28ACA6714B2C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603" creationId="{CF63A7FC-E97E-40C5-AD19-1702019A3CB3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604" creationId="{9384EFF3-7BC2-4413-9C1C-344BF4CE4B50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605" creationId="{E47C1A3C-0C5F-4750-A6AD-2D7C4988DCFC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606" creationId="{0B704D78-874A-4C00-B57C-547E1F01E8CB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607" creationId="{FC1FBE71-E893-4EFC-9E24-E55AAA2D014B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608" creationId="{3836E020-D235-44CA-91FC-194DE64F4AF0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609" creationId="{C245DCF2-D051-4EEF-A238-8AB5F2C3A4CE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610" creationId="{9DF036F5-FA78-4970-A555-388187E5F28D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611" creationId="{F630D46A-8C44-4E7B-8D62-F7442F17FD27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612" creationId="{806A8CEA-EFEA-4C13-823A-5D5EB9C6CBD6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613" creationId="{AC54728E-D5AE-4F38-890F-46E2FEB26DF1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614" creationId="{BF3F535C-6F8F-4E7E-8762-8A2BBF3FB920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615" creationId="{C2ADAF86-03CE-45BB-AA98-2E2BD06AB94E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616" creationId="{786B86C8-50C0-4944-9AF9-C753862BC40C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617" creationId="{967B84C5-F59F-4F4D-977A-3FC08D27DC7E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618" creationId="{6CC0D0B0-B348-41A9-A61D-75B3554CF7F1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619" creationId="{7AD33307-1F92-4BCE-B6FF-7AE45009B74F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620" creationId="{007FFAAE-B6AD-442E-9734-082A83AE233D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621" creationId="{395D7F59-11F7-4C13-850B-E5952C7D9B94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622" creationId="{D6E98DC6-0B45-4C25-9961-E44F57E088F0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623" creationId="{A5DE1F62-843E-463B-8CA8-2AB88F92BCD7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624" creationId="{4174644D-E8C2-44FC-8253-5408A1FA01B5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625" creationId="{16539A76-8AFA-49E4-9AD5-44DC87F314F5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626" creationId="{FF563AFA-307A-4B39-BC99-9D18A1892173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627" creationId="{C178BC07-A9AC-459A-961E-1464D8BEAE8F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628" creationId="{2BB7F447-193C-43FD-8FC8-D3CEB2EDF3F9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629" creationId="{C5592914-497B-424C-A455-4BBDB2BADD9E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630" creationId="{84BE3C83-D4B1-4798-BACE-7784B1F83130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631" creationId="{A5AE7015-3479-46E0-A864-5129AA88C9B9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632" creationId="{DBB2C93A-D3BE-4587-9AF6-BB4BD3872065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633" creationId="{6189D64F-E0AA-4271-BF5B-BF164A530B12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634" creationId="{F3EB0A8D-C2A9-4E0D-8CA9-6CE4BC8EA78A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635" creationId="{01E35BD8-CB7C-4657-9207-DDBF2E70CBBE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636" creationId="{7A7743B3-AB9E-43AB-AD2F-83F91A699449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637" creationId="{4E0242DF-A125-4D76-839B-E620A7232531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638" creationId="{BC01F155-C1F3-4965-B81F-455F59F61F00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639" creationId="{004F9F12-3249-47E3-9577-9B331919F0DB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640" creationId="{DF48DA32-C43D-477B-A072-088B33F8E2A8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641" creationId="{0E0FBDBA-BD42-4A3B-98A3-B7D770773013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642" creationId="{5D1CB432-1789-42C6-8F1E-BE03F102CC79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643" creationId="{EF77C7ED-F10B-4C5A-A11B-3E6138625F84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644" creationId="{8E58BB49-67FC-44D0-A3C2-7C2543832448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645" creationId="{277EF6BD-ECB5-4DFF-BAB4-6CAA30235E10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646" creationId="{06E22C5A-1B6F-4EFE-9D54-1FD28B5A0868}"/>
          </ac:cxnSpMkLst>
        </pc:cxnChg>
        <pc:cxnChg chg="add mod topLvl">
          <ac:chgData name="" userId="3b99287881d56c4f" providerId="LiveId" clId="{EE9765F0-A303-4F82-B4BD-FF30B56B37CB}" dt="2020-08-10T06:09:48.106" v="4556" actId="1076"/>
          <ac:cxnSpMkLst>
            <pc:docMk/>
            <pc:sldMk cId="1842309199" sldId="1603"/>
            <ac:cxnSpMk id="647" creationId="{5ABC7ED0-7F8B-4329-B7D4-2111E7BC3F6C}"/>
          </ac:cxnSpMkLst>
        </pc:cxnChg>
        <pc:cxnChg chg="add del mod topLvl">
          <ac:chgData name="" userId="3b99287881d56c4f" providerId="LiveId" clId="{EE9765F0-A303-4F82-B4BD-FF30B56B37CB}" dt="2020-08-10T06:10:17.633" v="4557" actId="478"/>
          <ac:cxnSpMkLst>
            <pc:docMk/>
            <pc:sldMk cId="1842309199" sldId="1603"/>
            <ac:cxnSpMk id="649" creationId="{CB789F56-2654-4AD0-8E60-266DA6E6AD90}"/>
          </ac:cxnSpMkLst>
        </pc:cxnChg>
        <pc:cxnChg chg="add del mod topLvl">
          <ac:chgData name="" userId="3b99287881d56c4f" providerId="LiveId" clId="{EE9765F0-A303-4F82-B4BD-FF30B56B37CB}" dt="2020-08-10T06:10:17.633" v="4557" actId="478"/>
          <ac:cxnSpMkLst>
            <pc:docMk/>
            <pc:sldMk cId="1842309199" sldId="1603"/>
            <ac:cxnSpMk id="650" creationId="{041C2BED-BC84-48C7-8D1D-493264652CFF}"/>
          </ac:cxnSpMkLst>
        </pc:cxnChg>
        <pc:cxnChg chg="add del mod topLvl">
          <ac:chgData name="" userId="3b99287881d56c4f" providerId="LiveId" clId="{EE9765F0-A303-4F82-B4BD-FF30B56B37CB}" dt="2020-08-10T06:10:17.633" v="4557" actId="478"/>
          <ac:cxnSpMkLst>
            <pc:docMk/>
            <pc:sldMk cId="1842309199" sldId="1603"/>
            <ac:cxnSpMk id="651" creationId="{C1C8BEFC-0B1B-44E1-97B1-868022B2B8CE}"/>
          </ac:cxnSpMkLst>
        </pc:cxnChg>
        <pc:cxnChg chg="add del mod topLvl">
          <ac:chgData name="" userId="3b99287881d56c4f" providerId="LiveId" clId="{EE9765F0-A303-4F82-B4BD-FF30B56B37CB}" dt="2020-08-10T06:10:17.633" v="4557" actId="478"/>
          <ac:cxnSpMkLst>
            <pc:docMk/>
            <pc:sldMk cId="1842309199" sldId="1603"/>
            <ac:cxnSpMk id="652" creationId="{DC0A7E6C-ADE2-42A2-9EF5-7E8259577997}"/>
          </ac:cxnSpMkLst>
        </pc:cxnChg>
        <pc:cxnChg chg="add del mod topLvl">
          <ac:chgData name="" userId="3b99287881d56c4f" providerId="LiveId" clId="{EE9765F0-A303-4F82-B4BD-FF30B56B37CB}" dt="2020-08-10T06:10:17.633" v="4557" actId="478"/>
          <ac:cxnSpMkLst>
            <pc:docMk/>
            <pc:sldMk cId="1842309199" sldId="1603"/>
            <ac:cxnSpMk id="653" creationId="{398BDDFA-9A6D-423E-9D3F-3365B7B73199}"/>
          </ac:cxnSpMkLst>
        </pc:cxnChg>
        <pc:cxnChg chg="add del mod topLvl">
          <ac:chgData name="" userId="3b99287881d56c4f" providerId="LiveId" clId="{EE9765F0-A303-4F82-B4BD-FF30B56B37CB}" dt="2020-08-10T06:10:17.633" v="4557" actId="478"/>
          <ac:cxnSpMkLst>
            <pc:docMk/>
            <pc:sldMk cId="1842309199" sldId="1603"/>
            <ac:cxnSpMk id="654" creationId="{D1BD4B46-B2F2-4A6F-B406-CF206FFFA3C3}"/>
          </ac:cxnSpMkLst>
        </pc:cxnChg>
        <pc:cxnChg chg="add del mod topLvl">
          <ac:chgData name="" userId="3b99287881d56c4f" providerId="LiveId" clId="{EE9765F0-A303-4F82-B4BD-FF30B56B37CB}" dt="2020-08-10T06:10:17.633" v="4557" actId="478"/>
          <ac:cxnSpMkLst>
            <pc:docMk/>
            <pc:sldMk cId="1842309199" sldId="1603"/>
            <ac:cxnSpMk id="655" creationId="{BAA9C0CF-6B68-4F16-87B0-CEA6EEC0666D}"/>
          </ac:cxnSpMkLst>
        </pc:cxnChg>
        <pc:cxnChg chg="add del mod topLvl">
          <ac:chgData name="" userId="3b99287881d56c4f" providerId="LiveId" clId="{EE9765F0-A303-4F82-B4BD-FF30B56B37CB}" dt="2020-08-10T05:12:45.956" v="4251" actId="478"/>
          <ac:cxnSpMkLst>
            <pc:docMk/>
            <pc:sldMk cId="1842309199" sldId="1603"/>
            <ac:cxnSpMk id="663" creationId="{BD106838-D837-4CF1-8401-916E770FE776}"/>
          </ac:cxnSpMkLst>
        </pc:cxnChg>
        <pc:cxnChg chg="add del mod topLvl">
          <ac:chgData name="" userId="3b99287881d56c4f" providerId="LiveId" clId="{EE9765F0-A303-4F82-B4BD-FF30B56B37CB}" dt="2020-08-10T05:12:45.956" v="4251" actId="478"/>
          <ac:cxnSpMkLst>
            <pc:docMk/>
            <pc:sldMk cId="1842309199" sldId="1603"/>
            <ac:cxnSpMk id="664" creationId="{99061776-FAAB-4D30-9471-16F5E6F2BF45}"/>
          </ac:cxnSpMkLst>
        </pc:cxnChg>
        <pc:cxnChg chg="add del mod topLvl">
          <ac:chgData name="" userId="3b99287881d56c4f" providerId="LiveId" clId="{EE9765F0-A303-4F82-B4BD-FF30B56B37CB}" dt="2020-08-10T05:12:30.679" v="4241" actId="478"/>
          <ac:cxnSpMkLst>
            <pc:docMk/>
            <pc:sldMk cId="1842309199" sldId="1603"/>
            <ac:cxnSpMk id="665" creationId="{867DF2D2-2868-467C-89B7-7F221E5740A4}"/>
          </ac:cxnSpMkLst>
        </pc:cxnChg>
        <pc:cxnChg chg="add del mod topLvl">
          <ac:chgData name="" userId="3b99287881d56c4f" providerId="LiveId" clId="{EE9765F0-A303-4F82-B4BD-FF30B56B37CB}" dt="2020-08-10T05:12:29.741" v="4240" actId="478"/>
          <ac:cxnSpMkLst>
            <pc:docMk/>
            <pc:sldMk cId="1842309199" sldId="1603"/>
            <ac:cxnSpMk id="666" creationId="{10A7474D-685F-4C98-BE12-DE0F08D5A962}"/>
          </ac:cxnSpMkLst>
        </pc:cxnChg>
        <pc:cxnChg chg="add del mod topLvl">
          <ac:chgData name="" userId="3b99287881d56c4f" providerId="LiveId" clId="{EE9765F0-A303-4F82-B4BD-FF30B56B37CB}" dt="2020-08-10T05:12:32.789" v="4243" actId="478"/>
          <ac:cxnSpMkLst>
            <pc:docMk/>
            <pc:sldMk cId="1842309199" sldId="1603"/>
            <ac:cxnSpMk id="667" creationId="{C6299AC7-F17C-4095-8146-71E187C76CB4}"/>
          </ac:cxnSpMkLst>
        </pc:cxnChg>
        <pc:cxnChg chg="add del mod topLvl">
          <ac:chgData name="" userId="3b99287881d56c4f" providerId="LiveId" clId="{EE9765F0-A303-4F82-B4BD-FF30B56B37CB}" dt="2020-08-10T05:12:36.316" v="4248" actId="478"/>
          <ac:cxnSpMkLst>
            <pc:docMk/>
            <pc:sldMk cId="1842309199" sldId="1603"/>
            <ac:cxnSpMk id="668" creationId="{A2573D05-AEEF-42BC-8924-C9FDE71692C0}"/>
          </ac:cxnSpMkLst>
        </pc:cxnChg>
        <pc:cxnChg chg="add del mod topLvl">
          <ac:chgData name="" userId="3b99287881d56c4f" providerId="LiveId" clId="{EE9765F0-A303-4F82-B4BD-FF30B56B37CB}" dt="2020-08-10T05:12:34.129" v="4245" actId="478"/>
          <ac:cxnSpMkLst>
            <pc:docMk/>
            <pc:sldMk cId="1842309199" sldId="1603"/>
            <ac:cxnSpMk id="669" creationId="{D219766A-0F8B-4FB6-8512-5C635C6F9D4C}"/>
          </ac:cxnSpMkLst>
        </pc:cxnChg>
        <pc:cxnChg chg="add del mod topLvl">
          <ac:chgData name="" userId="3b99287881d56c4f" providerId="LiveId" clId="{EE9765F0-A303-4F82-B4BD-FF30B56B37CB}" dt="2020-08-10T05:12:35.659" v="4247" actId="478"/>
          <ac:cxnSpMkLst>
            <pc:docMk/>
            <pc:sldMk cId="1842309199" sldId="1603"/>
            <ac:cxnSpMk id="670" creationId="{5677E5EE-A899-4DBB-BD43-06DA19941CC6}"/>
          </ac:cxnSpMkLst>
        </pc:cxnChg>
        <pc:cxnChg chg="add del mod topLvl">
          <ac:chgData name="" userId="3b99287881d56c4f" providerId="LiveId" clId="{EE9765F0-A303-4F82-B4BD-FF30B56B37CB}" dt="2020-08-10T05:12:34.969" v="4246" actId="478"/>
          <ac:cxnSpMkLst>
            <pc:docMk/>
            <pc:sldMk cId="1842309199" sldId="1603"/>
            <ac:cxnSpMk id="671" creationId="{A8B0832E-33A2-459A-848F-8F2381C869AE}"/>
          </ac:cxnSpMkLst>
        </pc:cxnChg>
        <pc:cxnChg chg="add mod">
          <ac:chgData name="" userId="3b99287881d56c4f" providerId="LiveId" clId="{EE9765F0-A303-4F82-B4BD-FF30B56B37CB}" dt="2020-08-10T05:11:48.317" v="4231" actId="164"/>
          <ac:cxnSpMkLst>
            <pc:docMk/>
            <pc:sldMk cId="1842309199" sldId="1603"/>
            <ac:cxnSpMk id="679" creationId="{BA26A43C-926A-4675-B473-DE1206638ABF}"/>
          </ac:cxnSpMkLst>
        </pc:cxnChg>
        <pc:cxnChg chg="add mod">
          <ac:chgData name="" userId="3b99287881d56c4f" providerId="LiveId" clId="{EE9765F0-A303-4F82-B4BD-FF30B56B37CB}" dt="2020-08-10T05:11:48.317" v="4231" actId="164"/>
          <ac:cxnSpMkLst>
            <pc:docMk/>
            <pc:sldMk cId="1842309199" sldId="1603"/>
            <ac:cxnSpMk id="680" creationId="{EFF6F09E-3F6B-487B-AA28-ED99F0C29460}"/>
          </ac:cxnSpMkLst>
        </pc:cxnChg>
        <pc:cxnChg chg="add mod">
          <ac:chgData name="" userId="3b99287881d56c4f" providerId="LiveId" clId="{EE9765F0-A303-4F82-B4BD-FF30B56B37CB}" dt="2020-08-10T05:11:48.317" v="4231" actId="164"/>
          <ac:cxnSpMkLst>
            <pc:docMk/>
            <pc:sldMk cId="1842309199" sldId="1603"/>
            <ac:cxnSpMk id="681" creationId="{90292CA9-B206-41E9-A762-F4E56A14E388}"/>
          </ac:cxnSpMkLst>
        </pc:cxnChg>
        <pc:cxnChg chg="add mod">
          <ac:chgData name="" userId="3b99287881d56c4f" providerId="LiveId" clId="{EE9765F0-A303-4F82-B4BD-FF30B56B37CB}" dt="2020-08-10T05:11:48.317" v="4231" actId="164"/>
          <ac:cxnSpMkLst>
            <pc:docMk/>
            <pc:sldMk cId="1842309199" sldId="1603"/>
            <ac:cxnSpMk id="682" creationId="{10E86C96-71D3-4DC7-A2A2-AAB162B034AB}"/>
          </ac:cxnSpMkLst>
        </pc:cxnChg>
        <pc:cxnChg chg="add mod">
          <ac:chgData name="" userId="3b99287881d56c4f" providerId="LiveId" clId="{EE9765F0-A303-4F82-B4BD-FF30B56B37CB}" dt="2020-08-10T05:11:48.317" v="4231" actId="164"/>
          <ac:cxnSpMkLst>
            <pc:docMk/>
            <pc:sldMk cId="1842309199" sldId="1603"/>
            <ac:cxnSpMk id="683" creationId="{E20A64CD-1096-4F7F-96A3-ACA4FB0D1864}"/>
          </ac:cxnSpMkLst>
        </pc:cxnChg>
        <pc:cxnChg chg="add mod">
          <ac:chgData name="" userId="3b99287881d56c4f" providerId="LiveId" clId="{EE9765F0-A303-4F82-B4BD-FF30B56B37CB}" dt="2020-08-10T05:11:48.317" v="4231" actId="164"/>
          <ac:cxnSpMkLst>
            <pc:docMk/>
            <pc:sldMk cId="1842309199" sldId="1603"/>
            <ac:cxnSpMk id="684" creationId="{6EF39FEE-C4AA-4682-9C32-FA1295421771}"/>
          </ac:cxnSpMkLst>
        </pc:cxnChg>
        <pc:cxnChg chg="add mod">
          <ac:chgData name="" userId="3b99287881d56c4f" providerId="LiveId" clId="{EE9765F0-A303-4F82-B4BD-FF30B56B37CB}" dt="2020-08-10T05:11:48.317" v="4231" actId="164"/>
          <ac:cxnSpMkLst>
            <pc:docMk/>
            <pc:sldMk cId="1842309199" sldId="1603"/>
            <ac:cxnSpMk id="685" creationId="{35567901-3073-4A3F-A202-0308ADE73148}"/>
          </ac:cxnSpMkLst>
        </pc:cxnChg>
        <pc:cxnChg chg="add mod">
          <ac:chgData name="" userId="3b99287881d56c4f" providerId="LiveId" clId="{EE9765F0-A303-4F82-B4BD-FF30B56B37CB}" dt="2020-08-10T05:11:48.317" v="4231" actId="164"/>
          <ac:cxnSpMkLst>
            <pc:docMk/>
            <pc:sldMk cId="1842309199" sldId="1603"/>
            <ac:cxnSpMk id="686" creationId="{3AA7E6DF-EE48-4F36-A7C2-EECF011E1D62}"/>
          </ac:cxnSpMkLst>
        </pc:cxnChg>
        <pc:cxnChg chg="add mod">
          <ac:chgData name="" userId="3b99287881d56c4f" providerId="LiveId" clId="{EE9765F0-A303-4F82-B4BD-FF30B56B37CB}" dt="2020-08-10T05:11:48.317" v="4231" actId="164"/>
          <ac:cxnSpMkLst>
            <pc:docMk/>
            <pc:sldMk cId="1842309199" sldId="1603"/>
            <ac:cxnSpMk id="688" creationId="{5AB7370B-5764-425D-8D5A-15F92E54F95A}"/>
          </ac:cxnSpMkLst>
        </pc:cxnChg>
        <pc:cxnChg chg="add mod">
          <ac:chgData name="" userId="3b99287881d56c4f" providerId="LiveId" clId="{EE9765F0-A303-4F82-B4BD-FF30B56B37CB}" dt="2020-08-10T05:11:48.317" v="4231" actId="164"/>
          <ac:cxnSpMkLst>
            <pc:docMk/>
            <pc:sldMk cId="1842309199" sldId="1603"/>
            <ac:cxnSpMk id="689" creationId="{372E80D3-C330-406B-AB4E-0CD28BB75332}"/>
          </ac:cxnSpMkLst>
        </pc:cxnChg>
        <pc:cxnChg chg="add mod">
          <ac:chgData name="" userId="3b99287881d56c4f" providerId="LiveId" clId="{EE9765F0-A303-4F82-B4BD-FF30B56B37CB}" dt="2020-08-10T05:11:48.317" v="4231" actId="164"/>
          <ac:cxnSpMkLst>
            <pc:docMk/>
            <pc:sldMk cId="1842309199" sldId="1603"/>
            <ac:cxnSpMk id="690" creationId="{0A7A919E-172C-4F47-8889-3C03699E5321}"/>
          </ac:cxnSpMkLst>
        </pc:cxnChg>
        <pc:cxnChg chg="add mod">
          <ac:chgData name="" userId="3b99287881d56c4f" providerId="LiveId" clId="{EE9765F0-A303-4F82-B4BD-FF30B56B37CB}" dt="2020-08-10T05:11:48.317" v="4231" actId="164"/>
          <ac:cxnSpMkLst>
            <pc:docMk/>
            <pc:sldMk cId="1842309199" sldId="1603"/>
            <ac:cxnSpMk id="691" creationId="{A7EF51CC-1E4D-43D4-A537-A8303F8341EB}"/>
          </ac:cxnSpMkLst>
        </pc:cxnChg>
        <pc:cxnChg chg="add mod">
          <ac:chgData name="" userId="3b99287881d56c4f" providerId="LiveId" clId="{EE9765F0-A303-4F82-B4BD-FF30B56B37CB}" dt="2020-08-10T05:11:48.317" v="4231" actId="164"/>
          <ac:cxnSpMkLst>
            <pc:docMk/>
            <pc:sldMk cId="1842309199" sldId="1603"/>
            <ac:cxnSpMk id="692" creationId="{67F79587-38F4-4E3D-AA18-BCC25F57B00D}"/>
          </ac:cxnSpMkLst>
        </pc:cxnChg>
        <pc:cxnChg chg="add mod">
          <ac:chgData name="" userId="3b99287881d56c4f" providerId="LiveId" clId="{EE9765F0-A303-4F82-B4BD-FF30B56B37CB}" dt="2020-08-10T05:11:48.317" v="4231" actId="164"/>
          <ac:cxnSpMkLst>
            <pc:docMk/>
            <pc:sldMk cId="1842309199" sldId="1603"/>
            <ac:cxnSpMk id="693" creationId="{BF645030-8F3E-43A4-A151-82DFB9D1DE3D}"/>
          </ac:cxnSpMkLst>
        </pc:cxnChg>
        <pc:cxnChg chg="add mod">
          <ac:chgData name="" userId="3b99287881d56c4f" providerId="LiveId" clId="{EE9765F0-A303-4F82-B4BD-FF30B56B37CB}" dt="2020-08-10T05:11:48.317" v="4231" actId="164"/>
          <ac:cxnSpMkLst>
            <pc:docMk/>
            <pc:sldMk cId="1842309199" sldId="1603"/>
            <ac:cxnSpMk id="694" creationId="{8C2B13CD-720A-41A2-B4B9-FF50396DBDE6}"/>
          </ac:cxnSpMkLst>
        </pc:cxnChg>
        <pc:cxnChg chg="add mod">
          <ac:chgData name="" userId="3b99287881d56c4f" providerId="LiveId" clId="{EE9765F0-A303-4F82-B4BD-FF30B56B37CB}" dt="2020-08-10T05:11:48.317" v="4231" actId="164"/>
          <ac:cxnSpMkLst>
            <pc:docMk/>
            <pc:sldMk cId="1842309199" sldId="1603"/>
            <ac:cxnSpMk id="695" creationId="{8FAA72F9-096F-49E2-A56E-7C26F69F9014}"/>
          </ac:cxnSpMkLst>
        </pc:cxnChg>
        <pc:cxnChg chg="add mod">
          <ac:chgData name="" userId="3b99287881d56c4f" providerId="LiveId" clId="{EE9765F0-A303-4F82-B4BD-FF30B56B37CB}" dt="2020-08-10T05:11:48.317" v="4231" actId="164"/>
          <ac:cxnSpMkLst>
            <pc:docMk/>
            <pc:sldMk cId="1842309199" sldId="1603"/>
            <ac:cxnSpMk id="698" creationId="{7F0DFD8B-B2E8-4EC7-AADE-EC182826680F}"/>
          </ac:cxnSpMkLst>
        </pc:cxnChg>
        <pc:cxnChg chg="add mod">
          <ac:chgData name="" userId="3b99287881d56c4f" providerId="LiveId" clId="{EE9765F0-A303-4F82-B4BD-FF30B56B37CB}" dt="2020-08-10T05:11:48.317" v="4231" actId="164"/>
          <ac:cxnSpMkLst>
            <pc:docMk/>
            <pc:sldMk cId="1842309199" sldId="1603"/>
            <ac:cxnSpMk id="699" creationId="{E752B0E2-097C-4673-92E0-E948293076AC}"/>
          </ac:cxnSpMkLst>
        </pc:cxnChg>
        <pc:cxnChg chg="add mod">
          <ac:chgData name="" userId="3b99287881d56c4f" providerId="LiveId" clId="{EE9765F0-A303-4F82-B4BD-FF30B56B37CB}" dt="2020-08-10T05:11:48.317" v="4231" actId="164"/>
          <ac:cxnSpMkLst>
            <pc:docMk/>
            <pc:sldMk cId="1842309199" sldId="1603"/>
            <ac:cxnSpMk id="700" creationId="{B09DDB5B-350A-4CEF-A7C4-2E17FC501231}"/>
          </ac:cxnSpMkLst>
        </pc:cxnChg>
        <pc:cxnChg chg="add mod">
          <ac:chgData name="" userId="3b99287881d56c4f" providerId="LiveId" clId="{EE9765F0-A303-4F82-B4BD-FF30B56B37CB}" dt="2020-08-10T05:11:48.317" v="4231" actId="164"/>
          <ac:cxnSpMkLst>
            <pc:docMk/>
            <pc:sldMk cId="1842309199" sldId="1603"/>
            <ac:cxnSpMk id="701" creationId="{62E91E81-4E64-441A-9C9B-79771E92D0EF}"/>
          </ac:cxnSpMkLst>
        </pc:cxnChg>
        <pc:cxnChg chg="add mod">
          <ac:chgData name="" userId="3b99287881d56c4f" providerId="LiveId" clId="{EE9765F0-A303-4F82-B4BD-FF30B56B37CB}" dt="2020-08-10T05:11:48.317" v="4231" actId="164"/>
          <ac:cxnSpMkLst>
            <pc:docMk/>
            <pc:sldMk cId="1842309199" sldId="1603"/>
            <ac:cxnSpMk id="702" creationId="{E4F9EC4A-DDEF-4D8F-B483-CB3335D7D1C9}"/>
          </ac:cxnSpMkLst>
        </pc:cxnChg>
        <pc:cxnChg chg="add mod">
          <ac:chgData name="" userId="3b99287881d56c4f" providerId="LiveId" clId="{EE9765F0-A303-4F82-B4BD-FF30B56B37CB}" dt="2020-08-10T05:11:48.317" v="4231" actId="164"/>
          <ac:cxnSpMkLst>
            <pc:docMk/>
            <pc:sldMk cId="1842309199" sldId="1603"/>
            <ac:cxnSpMk id="703" creationId="{C01C4961-3022-423D-80CF-35ED1035C5E9}"/>
          </ac:cxnSpMkLst>
        </pc:cxnChg>
        <pc:cxnChg chg="add mod">
          <ac:chgData name="" userId="3b99287881d56c4f" providerId="LiveId" clId="{EE9765F0-A303-4F82-B4BD-FF30B56B37CB}" dt="2020-08-10T05:11:48.317" v="4231" actId="164"/>
          <ac:cxnSpMkLst>
            <pc:docMk/>
            <pc:sldMk cId="1842309199" sldId="1603"/>
            <ac:cxnSpMk id="704" creationId="{AB530ABF-E84E-4F73-B639-D645B499CA91}"/>
          </ac:cxnSpMkLst>
        </pc:cxnChg>
        <pc:cxnChg chg="add mod">
          <ac:chgData name="" userId="3b99287881d56c4f" providerId="LiveId" clId="{EE9765F0-A303-4F82-B4BD-FF30B56B37CB}" dt="2020-08-10T05:11:48.317" v="4231" actId="164"/>
          <ac:cxnSpMkLst>
            <pc:docMk/>
            <pc:sldMk cId="1842309199" sldId="1603"/>
            <ac:cxnSpMk id="705" creationId="{525B1713-4D10-4823-A1D3-A371C33897A6}"/>
          </ac:cxnSpMkLst>
        </pc:cxnChg>
        <pc:cxnChg chg="add mod">
          <ac:chgData name="" userId="3b99287881d56c4f" providerId="LiveId" clId="{EE9765F0-A303-4F82-B4BD-FF30B56B37CB}" dt="2020-08-10T05:11:48.317" v="4231" actId="164"/>
          <ac:cxnSpMkLst>
            <pc:docMk/>
            <pc:sldMk cId="1842309199" sldId="1603"/>
            <ac:cxnSpMk id="706" creationId="{FD04A98B-0F8D-44E2-8379-2D02B067503F}"/>
          </ac:cxnSpMkLst>
        </pc:cxnChg>
        <pc:cxnChg chg="add mod">
          <ac:chgData name="" userId="3b99287881d56c4f" providerId="LiveId" clId="{EE9765F0-A303-4F82-B4BD-FF30B56B37CB}" dt="2020-08-10T05:11:48.317" v="4231" actId="164"/>
          <ac:cxnSpMkLst>
            <pc:docMk/>
            <pc:sldMk cId="1842309199" sldId="1603"/>
            <ac:cxnSpMk id="707" creationId="{1410D500-7EA8-4E97-A7E7-FE558A1FCAAB}"/>
          </ac:cxnSpMkLst>
        </pc:cxnChg>
        <pc:cxnChg chg="add mod">
          <ac:chgData name="" userId="3b99287881d56c4f" providerId="LiveId" clId="{EE9765F0-A303-4F82-B4BD-FF30B56B37CB}" dt="2020-08-10T05:11:48.317" v="4231" actId="164"/>
          <ac:cxnSpMkLst>
            <pc:docMk/>
            <pc:sldMk cId="1842309199" sldId="1603"/>
            <ac:cxnSpMk id="708" creationId="{85E30211-4C91-4B44-B5DB-1667AE706986}"/>
          </ac:cxnSpMkLst>
        </pc:cxnChg>
        <pc:cxnChg chg="add mod">
          <ac:chgData name="" userId="3b99287881d56c4f" providerId="LiveId" clId="{EE9765F0-A303-4F82-B4BD-FF30B56B37CB}" dt="2020-08-10T05:11:48.317" v="4231" actId="164"/>
          <ac:cxnSpMkLst>
            <pc:docMk/>
            <pc:sldMk cId="1842309199" sldId="1603"/>
            <ac:cxnSpMk id="709" creationId="{1459987A-1E3D-432C-A96B-D65476AF6E5D}"/>
          </ac:cxnSpMkLst>
        </pc:cxnChg>
        <pc:cxnChg chg="add mod">
          <ac:chgData name="" userId="3b99287881d56c4f" providerId="LiveId" clId="{EE9765F0-A303-4F82-B4BD-FF30B56B37CB}" dt="2020-08-10T05:11:48.317" v="4231" actId="164"/>
          <ac:cxnSpMkLst>
            <pc:docMk/>
            <pc:sldMk cId="1842309199" sldId="1603"/>
            <ac:cxnSpMk id="710" creationId="{BE780541-C39B-411F-A5B4-113F73ABB019}"/>
          </ac:cxnSpMkLst>
        </pc:cxnChg>
        <pc:cxnChg chg="add mod">
          <ac:chgData name="" userId="3b99287881d56c4f" providerId="LiveId" clId="{EE9765F0-A303-4F82-B4BD-FF30B56B37CB}" dt="2020-08-10T05:11:48.317" v="4231" actId="164"/>
          <ac:cxnSpMkLst>
            <pc:docMk/>
            <pc:sldMk cId="1842309199" sldId="1603"/>
            <ac:cxnSpMk id="711" creationId="{4645542C-92E1-46F1-B8C2-4398A31CECA9}"/>
          </ac:cxnSpMkLst>
        </pc:cxnChg>
        <pc:cxnChg chg="add mod">
          <ac:chgData name="" userId="3b99287881d56c4f" providerId="LiveId" clId="{EE9765F0-A303-4F82-B4BD-FF30B56B37CB}" dt="2020-08-10T05:11:48.317" v="4231" actId="164"/>
          <ac:cxnSpMkLst>
            <pc:docMk/>
            <pc:sldMk cId="1842309199" sldId="1603"/>
            <ac:cxnSpMk id="712" creationId="{022DA3E5-DCD2-4E72-959F-C14007D388F6}"/>
          </ac:cxnSpMkLst>
        </pc:cxnChg>
        <pc:cxnChg chg="add mod">
          <ac:chgData name="" userId="3b99287881d56c4f" providerId="LiveId" clId="{EE9765F0-A303-4F82-B4BD-FF30B56B37CB}" dt="2020-08-10T05:11:48.317" v="4231" actId="164"/>
          <ac:cxnSpMkLst>
            <pc:docMk/>
            <pc:sldMk cId="1842309199" sldId="1603"/>
            <ac:cxnSpMk id="718" creationId="{450AF21F-ED82-459F-BEBB-D14D0459750C}"/>
          </ac:cxnSpMkLst>
        </pc:cxnChg>
        <pc:cxnChg chg="add mod">
          <ac:chgData name="" userId="3b99287881d56c4f" providerId="LiveId" clId="{EE9765F0-A303-4F82-B4BD-FF30B56B37CB}" dt="2020-08-10T05:11:48.317" v="4231" actId="164"/>
          <ac:cxnSpMkLst>
            <pc:docMk/>
            <pc:sldMk cId="1842309199" sldId="1603"/>
            <ac:cxnSpMk id="719" creationId="{44A8573F-FA9B-483A-A951-6922C2BBE566}"/>
          </ac:cxnSpMkLst>
        </pc:cxnChg>
        <pc:cxnChg chg="add mod">
          <ac:chgData name="" userId="3b99287881d56c4f" providerId="LiveId" clId="{EE9765F0-A303-4F82-B4BD-FF30B56B37CB}" dt="2020-08-10T05:11:48.317" v="4231" actId="164"/>
          <ac:cxnSpMkLst>
            <pc:docMk/>
            <pc:sldMk cId="1842309199" sldId="1603"/>
            <ac:cxnSpMk id="720" creationId="{0B21C93E-517E-4AC1-8BD4-048AE3728B7E}"/>
          </ac:cxnSpMkLst>
        </pc:cxnChg>
        <pc:cxnChg chg="add mod">
          <ac:chgData name="" userId="3b99287881d56c4f" providerId="LiveId" clId="{EE9765F0-A303-4F82-B4BD-FF30B56B37CB}" dt="2020-08-10T05:11:48.317" v="4231" actId="164"/>
          <ac:cxnSpMkLst>
            <pc:docMk/>
            <pc:sldMk cId="1842309199" sldId="1603"/>
            <ac:cxnSpMk id="721" creationId="{AE145936-AA15-4154-89E3-76BA398752F0}"/>
          </ac:cxnSpMkLst>
        </pc:cxnChg>
        <pc:cxnChg chg="add mod">
          <ac:chgData name="" userId="3b99287881d56c4f" providerId="LiveId" clId="{EE9765F0-A303-4F82-B4BD-FF30B56B37CB}" dt="2020-08-10T05:11:48.317" v="4231" actId="164"/>
          <ac:cxnSpMkLst>
            <pc:docMk/>
            <pc:sldMk cId="1842309199" sldId="1603"/>
            <ac:cxnSpMk id="722" creationId="{DA762D9F-B9F2-4740-A2FC-44847BD0D8D1}"/>
          </ac:cxnSpMkLst>
        </pc:cxnChg>
        <pc:cxnChg chg="add mod">
          <ac:chgData name="" userId="3b99287881d56c4f" providerId="LiveId" clId="{EE9765F0-A303-4F82-B4BD-FF30B56B37CB}" dt="2020-08-10T05:11:48.317" v="4231" actId="164"/>
          <ac:cxnSpMkLst>
            <pc:docMk/>
            <pc:sldMk cId="1842309199" sldId="1603"/>
            <ac:cxnSpMk id="723" creationId="{3B9B10E1-74E3-435C-9DF8-2AE9AF7F5828}"/>
          </ac:cxnSpMkLst>
        </pc:cxnChg>
        <pc:cxnChg chg="add mod">
          <ac:chgData name="" userId="3b99287881d56c4f" providerId="LiveId" clId="{EE9765F0-A303-4F82-B4BD-FF30B56B37CB}" dt="2020-08-10T05:11:48.317" v="4231" actId="164"/>
          <ac:cxnSpMkLst>
            <pc:docMk/>
            <pc:sldMk cId="1842309199" sldId="1603"/>
            <ac:cxnSpMk id="724" creationId="{8C49B0D6-4773-4CAA-873A-D9C57325FD55}"/>
          </ac:cxnSpMkLst>
        </pc:cxnChg>
        <pc:cxnChg chg="add mod">
          <ac:chgData name="" userId="3b99287881d56c4f" providerId="LiveId" clId="{EE9765F0-A303-4F82-B4BD-FF30B56B37CB}" dt="2020-08-10T05:11:48.317" v="4231" actId="164"/>
          <ac:cxnSpMkLst>
            <pc:docMk/>
            <pc:sldMk cId="1842309199" sldId="1603"/>
            <ac:cxnSpMk id="727" creationId="{8E4C499C-94DD-48C9-A9EE-6A232619C0A9}"/>
          </ac:cxnSpMkLst>
        </pc:cxnChg>
        <pc:cxnChg chg="add mod">
          <ac:chgData name="" userId="3b99287881d56c4f" providerId="LiveId" clId="{EE9765F0-A303-4F82-B4BD-FF30B56B37CB}" dt="2020-08-10T05:11:48.317" v="4231" actId="164"/>
          <ac:cxnSpMkLst>
            <pc:docMk/>
            <pc:sldMk cId="1842309199" sldId="1603"/>
            <ac:cxnSpMk id="872" creationId="{2867F09C-868D-40C0-90DE-C125E656FC18}"/>
          </ac:cxnSpMkLst>
        </pc:cxnChg>
        <pc:cxnChg chg="add mod">
          <ac:chgData name="" userId="3b99287881d56c4f" providerId="LiveId" clId="{EE9765F0-A303-4F82-B4BD-FF30B56B37CB}" dt="2020-08-10T05:11:48.317" v="4231" actId="164"/>
          <ac:cxnSpMkLst>
            <pc:docMk/>
            <pc:sldMk cId="1842309199" sldId="1603"/>
            <ac:cxnSpMk id="873" creationId="{E1EB31E5-3191-419F-86FA-F7D1C36BE0F1}"/>
          </ac:cxnSpMkLst>
        </pc:cxnChg>
        <pc:cxnChg chg="add mod">
          <ac:chgData name="" userId="3b99287881d56c4f" providerId="LiveId" clId="{EE9765F0-A303-4F82-B4BD-FF30B56B37CB}" dt="2020-08-10T05:11:48.317" v="4231" actId="164"/>
          <ac:cxnSpMkLst>
            <pc:docMk/>
            <pc:sldMk cId="1842309199" sldId="1603"/>
            <ac:cxnSpMk id="874" creationId="{FCB16E01-B77D-4CD7-9971-E5EB13B90444}"/>
          </ac:cxnSpMkLst>
        </pc:cxnChg>
        <pc:cxnChg chg="add mod">
          <ac:chgData name="" userId="3b99287881d56c4f" providerId="LiveId" clId="{EE9765F0-A303-4F82-B4BD-FF30B56B37CB}" dt="2020-08-10T05:11:48.317" v="4231" actId="164"/>
          <ac:cxnSpMkLst>
            <pc:docMk/>
            <pc:sldMk cId="1842309199" sldId="1603"/>
            <ac:cxnSpMk id="875" creationId="{5CDB35FC-351D-4A15-AD31-9B6A7BB62517}"/>
          </ac:cxnSpMkLst>
        </pc:cxnChg>
        <pc:cxnChg chg="add mod">
          <ac:chgData name="" userId="3b99287881d56c4f" providerId="LiveId" clId="{EE9765F0-A303-4F82-B4BD-FF30B56B37CB}" dt="2020-08-10T05:11:48.317" v="4231" actId="164"/>
          <ac:cxnSpMkLst>
            <pc:docMk/>
            <pc:sldMk cId="1842309199" sldId="1603"/>
            <ac:cxnSpMk id="876" creationId="{7A0AB1DF-8B84-419A-83AB-0903FA176581}"/>
          </ac:cxnSpMkLst>
        </pc:cxnChg>
        <pc:cxnChg chg="add mod">
          <ac:chgData name="" userId="3b99287881d56c4f" providerId="LiveId" clId="{EE9765F0-A303-4F82-B4BD-FF30B56B37CB}" dt="2020-08-10T05:11:48.317" v="4231" actId="164"/>
          <ac:cxnSpMkLst>
            <pc:docMk/>
            <pc:sldMk cId="1842309199" sldId="1603"/>
            <ac:cxnSpMk id="877" creationId="{E563F885-49A8-4215-BF99-636701A045BF}"/>
          </ac:cxnSpMkLst>
        </pc:cxnChg>
        <pc:cxnChg chg="add mod">
          <ac:chgData name="" userId="3b99287881d56c4f" providerId="LiveId" clId="{EE9765F0-A303-4F82-B4BD-FF30B56B37CB}" dt="2020-08-10T05:11:48.317" v="4231" actId="164"/>
          <ac:cxnSpMkLst>
            <pc:docMk/>
            <pc:sldMk cId="1842309199" sldId="1603"/>
            <ac:cxnSpMk id="878" creationId="{C81D215E-A5DE-4D80-9BC7-4DE8542EA62D}"/>
          </ac:cxnSpMkLst>
        </pc:cxnChg>
      </pc:sldChg>
      <pc:sldChg chg="addSp delSp modSp add">
        <pc:chgData name="" userId="3b99287881d56c4f" providerId="LiveId" clId="{EE9765F0-A303-4F82-B4BD-FF30B56B37CB}" dt="2020-08-10T21:41:03.592" v="10816" actId="1076"/>
        <pc:sldMkLst>
          <pc:docMk/>
          <pc:sldMk cId="3587111791" sldId="1604"/>
        </pc:sldMkLst>
        <pc:spChg chg="mod">
          <ac:chgData name="" userId="3b99287881d56c4f" providerId="LiveId" clId="{EE9765F0-A303-4F82-B4BD-FF30B56B37CB}" dt="2020-08-10T20:43:50.733" v="10019" actId="1076"/>
          <ac:spMkLst>
            <pc:docMk/>
            <pc:sldMk cId="3587111791" sldId="1604"/>
            <ac:spMk id="2" creationId="{3F46B6C7-3A55-4CF8-B8EC-1EFEF5258E2E}"/>
          </ac:spMkLst>
        </pc:spChg>
        <pc:spChg chg="add mod">
          <ac:chgData name="" userId="3b99287881d56c4f" providerId="LiveId" clId="{EE9765F0-A303-4F82-B4BD-FF30B56B37CB}" dt="2020-08-10T21:40:54.080" v="10813" actId="1076"/>
          <ac:spMkLst>
            <pc:docMk/>
            <pc:sldMk cId="3587111791" sldId="1604"/>
            <ac:spMk id="9" creationId="{C039A435-900D-4E58-8C9A-0D93AD76DDBA}"/>
          </ac:spMkLst>
        </pc:spChg>
        <pc:spChg chg="add mod">
          <ac:chgData name="" userId="3b99287881d56c4f" providerId="LiveId" clId="{EE9765F0-A303-4F82-B4BD-FF30B56B37CB}" dt="2020-08-10T21:40:54.080" v="10813" actId="1076"/>
          <ac:spMkLst>
            <pc:docMk/>
            <pc:sldMk cId="3587111791" sldId="1604"/>
            <ac:spMk id="10" creationId="{66E29012-8F29-4018-8E69-0715F9FB7F5B}"/>
          </ac:spMkLst>
        </pc:spChg>
        <pc:spChg chg="add mod">
          <ac:chgData name="" userId="3b99287881d56c4f" providerId="LiveId" clId="{EE9765F0-A303-4F82-B4BD-FF30B56B37CB}" dt="2020-08-10T21:41:03.592" v="10816" actId="1076"/>
          <ac:spMkLst>
            <pc:docMk/>
            <pc:sldMk cId="3587111791" sldId="1604"/>
            <ac:spMk id="11" creationId="{66E1654C-1CAC-4AD6-8D36-4ADCEA76B4A3}"/>
          </ac:spMkLst>
        </pc:spChg>
        <pc:spChg chg="add del">
          <ac:chgData name="" userId="3b99287881d56c4f" providerId="LiveId" clId="{EE9765F0-A303-4F82-B4BD-FF30B56B37CB}" dt="2020-08-10T21:39:22.103" v="10733" actId="478"/>
          <ac:spMkLst>
            <pc:docMk/>
            <pc:sldMk cId="3587111791" sldId="1604"/>
            <ac:spMk id="12" creationId="{2073805D-D848-4452-9ADB-A2F1D6BE765B}"/>
          </ac:spMkLst>
        </pc:spChg>
        <pc:picChg chg="add mod">
          <ac:chgData name="" userId="3b99287881d56c4f" providerId="LiveId" clId="{EE9765F0-A303-4F82-B4BD-FF30B56B37CB}" dt="2020-08-10T21:40:54.080" v="10813" actId="1076"/>
          <ac:picMkLst>
            <pc:docMk/>
            <pc:sldMk cId="3587111791" sldId="1604"/>
            <ac:picMk id="4" creationId="{C4DD73EE-0FF5-4C89-8DBC-641466AEFB1D}"/>
          </ac:picMkLst>
        </pc:picChg>
        <pc:picChg chg="add mod">
          <ac:chgData name="" userId="3b99287881d56c4f" providerId="LiveId" clId="{EE9765F0-A303-4F82-B4BD-FF30B56B37CB}" dt="2020-08-10T21:40:54.080" v="10813" actId="1076"/>
          <ac:picMkLst>
            <pc:docMk/>
            <pc:sldMk cId="3587111791" sldId="1604"/>
            <ac:picMk id="6" creationId="{1BC012AE-0730-4A36-AEDD-4183799CDF06}"/>
          </ac:picMkLst>
        </pc:picChg>
      </pc:sldChg>
      <pc:sldChg chg="addSp delSp modSp add ord">
        <pc:chgData name="" userId="3b99287881d56c4f" providerId="LiveId" clId="{EE9765F0-A303-4F82-B4BD-FF30B56B37CB}" dt="2020-08-10T22:01:37.302" v="11009" actId="12788"/>
        <pc:sldMkLst>
          <pc:docMk/>
          <pc:sldMk cId="1461556000" sldId="1605"/>
        </pc:sldMkLst>
        <pc:spChg chg="add mod">
          <ac:chgData name="" userId="3b99287881d56c4f" providerId="LiveId" clId="{EE9765F0-A303-4F82-B4BD-FF30B56B37CB}" dt="2020-08-10T22:00:38.137" v="10992" actId="12"/>
          <ac:spMkLst>
            <pc:docMk/>
            <pc:sldMk cId="1461556000" sldId="1605"/>
            <ac:spMk id="2" creationId="{88E4F4F3-CED5-45DD-82B4-3F77E5031FAF}"/>
          </ac:spMkLst>
        </pc:spChg>
        <pc:spChg chg="mod">
          <ac:chgData name="" userId="3b99287881d56c4f" providerId="LiveId" clId="{EE9765F0-A303-4F82-B4BD-FF30B56B37CB}" dt="2020-08-10T22:00:35.297" v="10991" actId="12"/>
          <ac:spMkLst>
            <pc:docMk/>
            <pc:sldMk cId="1461556000" sldId="1605"/>
            <ac:spMk id="3" creationId="{9E1428D7-1CF6-4C0D-8BD7-904EC780EA99}"/>
          </ac:spMkLst>
        </pc:spChg>
        <pc:spChg chg="add mod">
          <ac:chgData name="" userId="3b99287881d56c4f" providerId="LiveId" clId="{EE9765F0-A303-4F82-B4BD-FF30B56B37CB}" dt="2020-08-10T22:01:08.632" v="11002" actId="1076"/>
          <ac:spMkLst>
            <pc:docMk/>
            <pc:sldMk cId="1461556000" sldId="1605"/>
            <ac:spMk id="4" creationId="{009A716E-A912-49D8-95F5-353A4775220E}"/>
          </ac:spMkLst>
        </pc:spChg>
        <pc:spChg chg="add mod">
          <ac:chgData name="" userId="3b99287881d56c4f" providerId="LiveId" clId="{EE9765F0-A303-4F82-B4BD-FF30B56B37CB}" dt="2020-08-10T21:51:26.954" v="10941"/>
          <ac:spMkLst>
            <pc:docMk/>
            <pc:sldMk cId="1461556000" sldId="1605"/>
            <ac:spMk id="5" creationId="{19986AA6-BB2F-456C-B622-F17890954A3A}"/>
          </ac:spMkLst>
        </pc:spChg>
        <pc:spChg chg="add mod">
          <ac:chgData name="" userId="3b99287881d56c4f" providerId="LiveId" clId="{EE9765F0-A303-4F82-B4BD-FF30B56B37CB}" dt="2020-08-10T21:51:30.629" v="10942"/>
          <ac:spMkLst>
            <pc:docMk/>
            <pc:sldMk cId="1461556000" sldId="1605"/>
            <ac:spMk id="6" creationId="{25463680-18CE-4E3B-9B26-BA448A95B688}"/>
          </ac:spMkLst>
        </pc:spChg>
        <pc:spChg chg="add del">
          <ac:chgData name="" userId="3b99287881d56c4f" providerId="LiveId" clId="{EE9765F0-A303-4F82-B4BD-FF30B56B37CB}" dt="2020-08-10T22:00:47.804" v="10994"/>
          <ac:spMkLst>
            <pc:docMk/>
            <pc:sldMk cId="1461556000" sldId="1605"/>
            <ac:spMk id="7" creationId="{B53B5A29-35FE-42FD-AAEE-EB772A3C6C5D}"/>
          </ac:spMkLst>
        </pc:spChg>
        <pc:spChg chg="mod">
          <ac:chgData name="" userId="3b99287881d56c4f" providerId="LiveId" clId="{EE9765F0-A303-4F82-B4BD-FF30B56B37CB}" dt="2020-08-10T21:48:19.354" v="10867" actId="20577"/>
          <ac:spMkLst>
            <pc:docMk/>
            <pc:sldMk cId="1461556000" sldId="1605"/>
            <ac:spMk id="8" creationId="{876B85C8-A1D5-1D4F-8524-33C9EC985B61}"/>
          </ac:spMkLst>
        </pc:spChg>
        <pc:spChg chg="add mod">
          <ac:chgData name="" userId="3b99287881d56c4f" providerId="LiveId" clId="{EE9765F0-A303-4F82-B4BD-FF30B56B37CB}" dt="2020-08-10T22:01:37.302" v="11009" actId="12788"/>
          <ac:spMkLst>
            <pc:docMk/>
            <pc:sldMk cId="1461556000" sldId="1605"/>
            <ac:spMk id="9" creationId="{6E6250A4-6306-491B-90C8-EB5E76D8FFC9}"/>
          </ac:spMkLst>
        </pc:spChg>
      </pc:sldChg>
      <pc:sldChg chg="addSp delSp modSp add modNotes">
        <pc:chgData name="" userId="3b99287881d56c4f" providerId="LiveId" clId="{EE9765F0-A303-4F82-B4BD-FF30B56B37CB}" dt="2020-08-10T06:48:44.341" v="4724" actId="14100"/>
        <pc:sldMkLst>
          <pc:docMk/>
          <pc:sldMk cId="2369390833" sldId="1606"/>
        </pc:sldMkLst>
        <pc:spChg chg="mod">
          <ac:chgData name="" userId="3b99287881d56c4f" providerId="LiveId" clId="{EE9765F0-A303-4F82-B4BD-FF30B56B37CB}" dt="2020-08-10T06:47:13.660" v="4691"/>
          <ac:spMkLst>
            <pc:docMk/>
            <pc:sldMk cId="2369390833" sldId="1606"/>
            <ac:spMk id="5" creationId="{4492BDE8-8104-534D-83AC-DA1D725342AB}"/>
          </ac:spMkLst>
        </pc:spChg>
        <pc:spChg chg="add mod">
          <ac:chgData name="" userId="3b99287881d56c4f" providerId="LiveId" clId="{EE9765F0-A303-4F82-B4BD-FF30B56B37CB}" dt="2020-08-10T06:48:44.341" v="4724" actId="14100"/>
          <ac:spMkLst>
            <pc:docMk/>
            <pc:sldMk cId="2369390833" sldId="1606"/>
            <ac:spMk id="6" creationId="{31D1BBC9-DD9A-44F5-B493-76C3A17E7578}"/>
          </ac:spMkLst>
        </pc:spChg>
        <pc:picChg chg="del">
          <ac:chgData name="" userId="3b99287881d56c4f" providerId="LiveId" clId="{EE9765F0-A303-4F82-B4BD-FF30B56B37CB}" dt="2020-08-10T06:46:21.533" v="4688" actId="478"/>
          <ac:picMkLst>
            <pc:docMk/>
            <pc:sldMk cId="2369390833" sldId="1606"/>
            <ac:picMk id="3" creationId="{A862062D-B7F8-41D5-9C4F-CA3D2FC964E7}"/>
          </ac:picMkLst>
        </pc:picChg>
        <pc:picChg chg="add mod">
          <ac:chgData name="" userId="3b99287881d56c4f" providerId="LiveId" clId="{EE9765F0-A303-4F82-B4BD-FF30B56B37CB}" dt="2020-08-10T06:48:25.052" v="4720" actId="1076"/>
          <ac:picMkLst>
            <pc:docMk/>
            <pc:sldMk cId="2369390833" sldId="1606"/>
            <ac:picMk id="4" creationId="{B159F2E6-9490-4935-AEAF-495FB7CEEFA6}"/>
          </ac:picMkLst>
        </pc:picChg>
      </pc:sldChg>
      <pc:sldChg chg="addSp delSp modSp add delAnim modAnim modNotesTx">
        <pc:chgData name="" userId="3b99287881d56c4f" providerId="LiveId" clId="{EE9765F0-A303-4F82-B4BD-FF30B56B37CB}" dt="2020-08-10T12:38:54.265" v="7170"/>
        <pc:sldMkLst>
          <pc:docMk/>
          <pc:sldMk cId="4177561377" sldId="1607"/>
        </pc:sldMkLst>
        <pc:spChg chg="add del mod">
          <ac:chgData name="" userId="3b99287881d56c4f" providerId="LiveId" clId="{EE9765F0-A303-4F82-B4BD-FF30B56B37CB}" dt="2020-08-10T09:17:50.502" v="5412" actId="478"/>
          <ac:spMkLst>
            <pc:docMk/>
            <pc:sldMk cId="4177561377" sldId="1607"/>
            <ac:spMk id="2" creationId="{A624692B-62AB-47BA-8EC9-80537B15C66B}"/>
          </ac:spMkLst>
        </pc:spChg>
        <pc:spChg chg="mod">
          <ac:chgData name="" userId="3b99287881d56c4f" providerId="LiveId" clId="{EE9765F0-A303-4F82-B4BD-FF30B56B37CB}" dt="2020-08-10T06:54:17.917" v="4796"/>
          <ac:spMkLst>
            <pc:docMk/>
            <pc:sldMk cId="4177561377" sldId="1607"/>
            <ac:spMk id="3" creationId="{6E3A4F47-DB8C-7143-9852-6FBE42ED11FA}"/>
          </ac:spMkLst>
        </pc:spChg>
        <pc:spChg chg="del">
          <ac:chgData name="" userId="3b99287881d56c4f" providerId="LiveId" clId="{EE9765F0-A303-4F82-B4BD-FF30B56B37CB}" dt="2020-08-10T06:54:12.672" v="4794" actId="478"/>
          <ac:spMkLst>
            <pc:docMk/>
            <pc:sldMk cId="4177561377" sldId="1607"/>
            <ac:spMk id="4" creationId="{FAE9D6DA-1385-3F41-94F1-C02169A1CC51}"/>
          </ac:spMkLst>
        </pc:spChg>
        <pc:spChg chg="del">
          <ac:chgData name="" userId="3b99287881d56c4f" providerId="LiveId" clId="{EE9765F0-A303-4F82-B4BD-FF30B56B37CB}" dt="2020-08-10T06:54:19.182" v="4797" actId="478"/>
          <ac:spMkLst>
            <pc:docMk/>
            <pc:sldMk cId="4177561377" sldId="1607"/>
            <ac:spMk id="5" creationId="{E09A7DFD-7E49-7A4B-9459-90F02DB98B9E}"/>
          </ac:spMkLst>
        </pc:spChg>
        <pc:spChg chg="add del mod">
          <ac:chgData name="" userId="3b99287881d56c4f" providerId="LiveId" clId="{EE9765F0-A303-4F82-B4BD-FF30B56B37CB}" dt="2020-08-10T09:17:51.657" v="5413" actId="478"/>
          <ac:spMkLst>
            <pc:docMk/>
            <pc:sldMk cId="4177561377" sldId="1607"/>
            <ac:spMk id="7" creationId="{F69E86CA-EF03-4A0E-8160-A002EA612595}"/>
          </ac:spMkLst>
        </pc:spChg>
        <pc:spChg chg="add mod">
          <ac:chgData name="" userId="3b99287881d56c4f" providerId="LiveId" clId="{EE9765F0-A303-4F82-B4BD-FF30B56B37CB}" dt="2020-08-10T09:36:08.612" v="5654" actId="113"/>
          <ac:spMkLst>
            <pc:docMk/>
            <pc:sldMk cId="4177561377" sldId="1607"/>
            <ac:spMk id="8" creationId="{957CF281-7116-4BF4-BC3B-81875347D5A9}"/>
          </ac:spMkLst>
        </pc:spChg>
        <pc:spChg chg="add del mod">
          <ac:chgData name="" userId="3b99287881d56c4f" providerId="LiveId" clId="{EE9765F0-A303-4F82-B4BD-FF30B56B37CB}" dt="2020-08-10T09:21:32.513" v="5458" actId="478"/>
          <ac:spMkLst>
            <pc:docMk/>
            <pc:sldMk cId="4177561377" sldId="1607"/>
            <ac:spMk id="10" creationId="{03534C2B-9E58-4B8B-B7E5-C87BBF797BEC}"/>
          </ac:spMkLst>
        </pc:spChg>
        <pc:spChg chg="add mod">
          <ac:chgData name="" userId="3b99287881d56c4f" providerId="LiveId" clId="{EE9765F0-A303-4F82-B4BD-FF30B56B37CB}" dt="2020-08-10T09:28:35.730" v="5571" actId="1076"/>
          <ac:spMkLst>
            <pc:docMk/>
            <pc:sldMk cId="4177561377" sldId="1607"/>
            <ac:spMk id="11" creationId="{48F449FF-D5FB-4E8C-ACB2-AE77A4735E4C}"/>
          </ac:spMkLst>
        </pc:spChg>
        <pc:spChg chg="add del mod">
          <ac:chgData name="" userId="3b99287881d56c4f" providerId="LiveId" clId="{EE9765F0-A303-4F82-B4BD-FF30B56B37CB}" dt="2020-08-10T09:26:17.067" v="5520" actId="478"/>
          <ac:spMkLst>
            <pc:docMk/>
            <pc:sldMk cId="4177561377" sldId="1607"/>
            <ac:spMk id="24" creationId="{771FBF02-58E2-4343-B44D-9DA31E17C80F}"/>
          </ac:spMkLst>
        </pc:spChg>
        <pc:spChg chg="add mod">
          <ac:chgData name="" userId="3b99287881d56c4f" providerId="LiveId" clId="{EE9765F0-A303-4F82-B4BD-FF30B56B37CB}" dt="2020-08-10T09:28:35.730" v="5571" actId="1076"/>
          <ac:spMkLst>
            <pc:docMk/>
            <pc:sldMk cId="4177561377" sldId="1607"/>
            <ac:spMk id="26" creationId="{AFA72990-F7A1-4E63-88C0-92880327CF8D}"/>
          </ac:spMkLst>
        </pc:spChg>
        <pc:spChg chg="add mod">
          <ac:chgData name="" userId="3b99287881d56c4f" providerId="LiveId" clId="{EE9765F0-A303-4F82-B4BD-FF30B56B37CB}" dt="2020-08-10T09:28:35.730" v="5571" actId="1076"/>
          <ac:spMkLst>
            <pc:docMk/>
            <pc:sldMk cId="4177561377" sldId="1607"/>
            <ac:spMk id="27" creationId="{8809D9AD-0B57-4C3A-8107-097A26955E33}"/>
          </ac:spMkLst>
        </pc:spChg>
        <pc:spChg chg="add del mod">
          <ac:chgData name="" userId="3b99287881d56c4f" providerId="LiveId" clId="{EE9765F0-A303-4F82-B4BD-FF30B56B37CB}" dt="2020-08-10T09:27:35.017" v="5543" actId="478"/>
          <ac:spMkLst>
            <pc:docMk/>
            <pc:sldMk cId="4177561377" sldId="1607"/>
            <ac:spMk id="28" creationId="{22376D09-E19A-49BD-BEC2-743BB84A1D0B}"/>
          </ac:spMkLst>
        </pc:spChg>
        <pc:spChg chg="add del">
          <ac:chgData name="" userId="3b99287881d56c4f" providerId="LiveId" clId="{EE9765F0-A303-4F82-B4BD-FF30B56B37CB}" dt="2020-08-10T09:24:32.680" v="5491" actId="478"/>
          <ac:spMkLst>
            <pc:docMk/>
            <pc:sldMk cId="4177561377" sldId="1607"/>
            <ac:spMk id="29" creationId="{91E87AC8-9E83-4F51-9FDC-B0A3DECAD902}"/>
          </ac:spMkLst>
        </pc:spChg>
        <pc:spChg chg="add mod">
          <ac:chgData name="" userId="3b99287881d56c4f" providerId="LiveId" clId="{EE9765F0-A303-4F82-B4BD-FF30B56B37CB}" dt="2020-08-10T09:28:35.730" v="5571" actId="1076"/>
          <ac:spMkLst>
            <pc:docMk/>
            <pc:sldMk cId="4177561377" sldId="1607"/>
            <ac:spMk id="30" creationId="{350DFB91-1FD0-4345-A96A-208C91E919D1}"/>
          </ac:spMkLst>
        </pc:spChg>
        <pc:spChg chg="add mod">
          <ac:chgData name="" userId="3b99287881d56c4f" providerId="LiveId" clId="{EE9765F0-A303-4F82-B4BD-FF30B56B37CB}" dt="2020-08-10T09:28:35.730" v="5571" actId="1076"/>
          <ac:spMkLst>
            <pc:docMk/>
            <pc:sldMk cId="4177561377" sldId="1607"/>
            <ac:spMk id="31" creationId="{6EDD5F04-45E2-4F76-B347-4755DA84EC57}"/>
          </ac:spMkLst>
        </pc:spChg>
        <pc:spChg chg="add mod">
          <ac:chgData name="" userId="3b99287881d56c4f" providerId="LiveId" clId="{EE9765F0-A303-4F82-B4BD-FF30B56B37CB}" dt="2020-08-10T09:28:35.730" v="5571" actId="1076"/>
          <ac:spMkLst>
            <pc:docMk/>
            <pc:sldMk cId="4177561377" sldId="1607"/>
            <ac:spMk id="32" creationId="{7E9F48A2-417D-4DD1-92BF-5A1E521EA17A}"/>
          </ac:spMkLst>
        </pc:spChg>
        <pc:spChg chg="add del mod">
          <ac:chgData name="" userId="3b99287881d56c4f" providerId="LiveId" clId="{EE9765F0-A303-4F82-B4BD-FF30B56B37CB}" dt="2020-08-10T09:27:58.887" v="5552" actId="478"/>
          <ac:spMkLst>
            <pc:docMk/>
            <pc:sldMk cId="4177561377" sldId="1607"/>
            <ac:spMk id="33" creationId="{94CB544E-BF64-4398-A703-182C81B52883}"/>
          </ac:spMkLst>
        </pc:spChg>
        <pc:spChg chg="add mod">
          <ac:chgData name="" userId="3b99287881d56c4f" providerId="LiveId" clId="{EE9765F0-A303-4F82-B4BD-FF30B56B37CB}" dt="2020-08-10T09:28:35.730" v="5571" actId="1076"/>
          <ac:spMkLst>
            <pc:docMk/>
            <pc:sldMk cId="4177561377" sldId="1607"/>
            <ac:spMk id="34" creationId="{916C2754-B170-4165-AEDB-791C68049040}"/>
          </ac:spMkLst>
        </pc:spChg>
        <pc:spChg chg="add mod">
          <ac:chgData name="" userId="3b99287881d56c4f" providerId="LiveId" clId="{EE9765F0-A303-4F82-B4BD-FF30B56B37CB}" dt="2020-08-10T09:28:35.730" v="5571" actId="1076"/>
          <ac:spMkLst>
            <pc:docMk/>
            <pc:sldMk cId="4177561377" sldId="1607"/>
            <ac:spMk id="35" creationId="{3E0CE365-6D74-4521-BF17-04A1947F88F3}"/>
          </ac:spMkLst>
        </pc:spChg>
        <pc:picChg chg="add mod">
          <ac:chgData name="" userId="3b99287881d56c4f" providerId="LiveId" clId="{EE9765F0-A303-4F82-B4BD-FF30B56B37CB}" dt="2020-08-10T09:28:35.730" v="5571" actId="1076"/>
          <ac:picMkLst>
            <pc:docMk/>
            <pc:sldMk cId="4177561377" sldId="1607"/>
            <ac:picMk id="6" creationId="{4962FB7E-C964-4366-B779-6F8F98BC64B3}"/>
          </ac:picMkLst>
        </pc:picChg>
        <pc:picChg chg="add del mod">
          <ac:chgData name="" userId="3b99287881d56c4f" providerId="LiveId" clId="{EE9765F0-A303-4F82-B4BD-FF30B56B37CB}" dt="2020-08-10T09:21:23.204" v="5456" actId="478"/>
          <ac:picMkLst>
            <pc:docMk/>
            <pc:sldMk cId="4177561377" sldId="1607"/>
            <ac:picMk id="5122" creationId="{695597BF-708A-4EF4-A2AD-023136E00026}"/>
          </ac:picMkLst>
        </pc:picChg>
        <pc:cxnChg chg="add del mod">
          <ac:chgData name="" userId="3b99287881d56c4f" providerId="LiveId" clId="{EE9765F0-A303-4F82-B4BD-FF30B56B37CB}" dt="2020-08-10T09:26:14.836" v="5518" actId="478"/>
          <ac:cxnSpMkLst>
            <pc:docMk/>
            <pc:sldMk cId="4177561377" sldId="1607"/>
            <ac:cxnSpMk id="12" creationId="{05468965-3684-45D2-9550-FDC4A42F8150}"/>
          </ac:cxnSpMkLst>
        </pc:cxnChg>
        <pc:cxnChg chg="add del mod">
          <ac:chgData name="" userId="3b99287881d56c4f" providerId="LiveId" clId="{EE9765F0-A303-4F82-B4BD-FF30B56B37CB}" dt="2020-08-10T09:26:15.499" v="5519" actId="478"/>
          <ac:cxnSpMkLst>
            <pc:docMk/>
            <pc:sldMk cId="4177561377" sldId="1607"/>
            <ac:cxnSpMk id="17" creationId="{8E773BE6-31A5-4C5D-8D91-B4B116CC8B0D}"/>
          </ac:cxnSpMkLst>
        </pc:cxnChg>
      </pc:sldChg>
      <pc:sldChg chg="modSp add">
        <pc:chgData name="" userId="3b99287881d56c4f" providerId="LiveId" clId="{EE9765F0-A303-4F82-B4BD-FF30B56B37CB}" dt="2020-08-10T12:42:38.440" v="7204" actId="732"/>
        <pc:sldMkLst>
          <pc:docMk/>
          <pc:sldMk cId="4011218686" sldId="1608"/>
        </pc:sldMkLst>
        <pc:spChg chg="mod">
          <ac:chgData name="" userId="3b99287881d56c4f" providerId="LiveId" clId="{EE9765F0-A303-4F82-B4BD-FF30B56B37CB}" dt="2020-08-10T12:41:43.991" v="7203" actId="2085"/>
          <ac:spMkLst>
            <pc:docMk/>
            <pc:sldMk cId="4011218686" sldId="1608"/>
            <ac:spMk id="6" creationId="{F277E734-222D-4ED0-A4EE-A84998AE1E62}"/>
          </ac:spMkLst>
        </pc:spChg>
        <pc:spChg chg="mod">
          <ac:chgData name="" userId="3b99287881d56c4f" providerId="LiveId" clId="{EE9765F0-A303-4F82-B4BD-FF30B56B37CB}" dt="2020-08-10T12:40:21.912" v="7171" actId="13926"/>
          <ac:spMkLst>
            <pc:docMk/>
            <pc:sldMk cId="4011218686" sldId="1608"/>
            <ac:spMk id="8" creationId="{876B85C8-A1D5-1D4F-8524-33C9EC985B61}"/>
          </ac:spMkLst>
        </pc:spChg>
        <pc:spChg chg="mod">
          <ac:chgData name="" userId="3b99287881d56c4f" providerId="LiveId" clId="{EE9765F0-A303-4F82-B4BD-FF30B56B37CB}" dt="2020-08-10T12:41:20.468" v="7196" actId="2711"/>
          <ac:spMkLst>
            <pc:docMk/>
            <pc:sldMk cId="4011218686" sldId="1608"/>
            <ac:spMk id="9" creationId="{43F6F1DA-D015-4053-B3C9-A2217FC4C54B}"/>
          </ac:spMkLst>
        </pc:spChg>
        <pc:spChg chg="mod">
          <ac:chgData name="" userId="3b99287881d56c4f" providerId="LiveId" clId="{EE9765F0-A303-4F82-B4BD-FF30B56B37CB}" dt="2020-08-10T12:41:32.664" v="7200" actId="1076"/>
          <ac:spMkLst>
            <pc:docMk/>
            <pc:sldMk cId="4011218686" sldId="1608"/>
            <ac:spMk id="11" creationId="{982B1AA0-C8F8-4722-B362-61742A6152DD}"/>
          </ac:spMkLst>
        </pc:spChg>
        <pc:spChg chg="mod">
          <ac:chgData name="" userId="3b99287881d56c4f" providerId="LiveId" clId="{EE9765F0-A303-4F82-B4BD-FF30B56B37CB}" dt="2020-08-10T12:41:22.989" v="7197" actId="2711"/>
          <ac:spMkLst>
            <pc:docMk/>
            <pc:sldMk cId="4011218686" sldId="1608"/>
            <ac:spMk id="13" creationId="{E06A9D64-F476-4292-80C1-FD539F8C9CDA}"/>
          </ac:spMkLst>
        </pc:spChg>
        <pc:spChg chg="mod">
          <ac:chgData name="" userId="3b99287881d56c4f" providerId="LiveId" clId="{EE9765F0-A303-4F82-B4BD-FF30B56B37CB}" dt="2020-08-10T12:41:36.199" v="7202" actId="1076"/>
          <ac:spMkLst>
            <pc:docMk/>
            <pc:sldMk cId="4011218686" sldId="1608"/>
            <ac:spMk id="15" creationId="{8B2AB922-366D-444D-A4A5-B5B2AD8E4902}"/>
          </ac:spMkLst>
        </pc:spChg>
        <pc:picChg chg="mod modCrop">
          <ac:chgData name="" userId="3b99287881d56c4f" providerId="LiveId" clId="{EE9765F0-A303-4F82-B4BD-FF30B56B37CB}" dt="2020-08-10T12:42:38.440" v="7204" actId="732"/>
          <ac:picMkLst>
            <pc:docMk/>
            <pc:sldMk cId="4011218686" sldId="1608"/>
            <ac:picMk id="12" creationId="{E1B340D6-B896-4457-B2F5-45BAD23B85C7}"/>
          </ac:picMkLst>
        </pc:picChg>
      </pc:sldChg>
      <pc:sldChg chg="modSp add">
        <pc:chgData name="" userId="3b99287881d56c4f" providerId="LiveId" clId="{EE9765F0-A303-4F82-B4BD-FF30B56B37CB}" dt="2020-08-10T12:42:51.867" v="7206" actId="6549"/>
        <pc:sldMkLst>
          <pc:docMk/>
          <pc:sldMk cId="1460476438" sldId="1609"/>
        </pc:sldMkLst>
        <pc:spChg chg="mod">
          <ac:chgData name="" userId="3b99287881d56c4f" providerId="LiveId" clId="{EE9765F0-A303-4F82-B4BD-FF30B56B37CB}" dt="2020-08-10T12:42:51.867" v="7206" actId="6549"/>
          <ac:spMkLst>
            <pc:docMk/>
            <pc:sldMk cId="1460476438" sldId="1609"/>
            <ac:spMk id="8" creationId="{876B85C8-A1D5-1D4F-8524-33C9EC985B61}"/>
          </ac:spMkLst>
        </pc:spChg>
      </pc:sldChg>
      <pc:sldChg chg="modSp add del">
        <pc:chgData name="" userId="3b99287881d56c4f" providerId="LiveId" clId="{EE9765F0-A303-4F82-B4BD-FF30B56B37CB}" dt="2020-08-11T01:58:23.604" v="12611" actId="2696"/>
        <pc:sldMkLst>
          <pc:docMk/>
          <pc:sldMk cId="3955861622" sldId="1610"/>
        </pc:sldMkLst>
        <pc:spChg chg="mod">
          <ac:chgData name="" userId="3b99287881d56c4f" providerId="LiveId" clId="{EE9765F0-A303-4F82-B4BD-FF30B56B37CB}" dt="2020-08-10T08:15:23.631" v="4954"/>
          <ac:spMkLst>
            <pc:docMk/>
            <pc:sldMk cId="3955861622" sldId="1610"/>
            <ac:spMk id="8" creationId="{876B85C8-A1D5-1D4F-8524-33C9EC985B61}"/>
          </ac:spMkLst>
        </pc:spChg>
      </pc:sldChg>
      <pc:sldChg chg="modSp add del">
        <pc:chgData name="" userId="3b99287881d56c4f" providerId="LiveId" clId="{EE9765F0-A303-4F82-B4BD-FF30B56B37CB}" dt="2020-08-11T01:58:23.613" v="12612" actId="2696"/>
        <pc:sldMkLst>
          <pc:docMk/>
          <pc:sldMk cId="527845821" sldId="1611"/>
        </pc:sldMkLst>
        <pc:spChg chg="mod">
          <ac:chgData name="" userId="3b99287881d56c4f" providerId="LiveId" clId="{EE9765F0-A303-4F82-B4BD-FF30B56B37CB}" dt="2020-08-10T08:15:42.062" v="4956"/>
          <ac:spMkLst>
            <pc:docMk/>
            <pc:sldMk cId="527845821" sldId="1611"/>
            <ac:spMk id="8" creationId="{876B85C8-A1D5-1D4F-8524-33C9EC985B61}"/>
          </ac:spMkLst>
        </pc:spChg>
      </pc:sldChg>
      <pc:sldChg chg="modSp add del">
        <pc:chgData name="" userId="3b99287881d56c4f" providerId="LiveId" clId="{EE9765F0-A303-4F82-B4BD-FF30B56B37CB}" dt="2020-08-11T01:58:23.620" v="12613" actId="2696"/>
        <pc:sldMkLst>
          <pc:docMk/>
          <pc:sldMk cId="750820418" sldId="1612"/>
        </pc:sldMkLst>
        <pc:spChg chg="mod">
          <ac:chgData name="" userId="3b99287881d56c4f" providerId="LiveId" clId="{EE9765F0-A303-4F82-B4BD-FF30B56B37CB}" dt="2020-08-10T08:16:09.774" v="4959"/>
          <ac:spMkLst>
            <pc:docMk/>
            <pc:sldMk cId="750820418" sldId="1612"/>
            <ac:spMk id="8" creationId="{876B85C8-A1D5-1D4F-8524-33C9EC985B61}"/>
          </ac:spMkLst>
        </pc:spChg>
      </pc:sldChg>
      <pc:sldChg chg="modSp add del">
        <pc:chgData name="" userId="3b99287881d56c4f" providerId="LiveId" clId="{EE9765F0-A303-4F82-B4BD-FF30B56B37CB}" dt="2020-08-11T01:58:23.628" v="12614" actId="2696"/>
        <pc:sldMkLst>
          <pc:docMk/>
          <pc:sldMk cId="2290441825" sldId="1613"/>
        </pc:sldMkLst>
        <pc:spChg chg="mod">
          <ac:chgData name="" userId="3b99287881d56c4f" providerId="LiveId" clId="{EE9765F0-A303-4F82-B4BD-FF30B56B37CB}" dt="2020-08-10T08:16:16.293" v="4960"/>
          <ac:spMkLst>
            <pc:docMk/>
            <pc:sldMk cId="2290441825" sldId="1613"/>
            <ac:spMk id="8" creationId="{876B85C8-A1D5-1D4F-8524-33C9EC985B61}"/>
          </ac:spMkLst>
        </pc:spChg>
      </pc:sldChg>
      <pc:sldChg chg="addSp modSp add">
        <pc:chgData name="" userId="3b99287881d56c4f" providerId="LiveId" clId="{EE9765F0-A303-4F82-B4BD-FF30B56B37CB}" dt="2020-08-10T16:03:11.469" v="8272" actId="1076"/>
        <pc:sldMkLst>
          <pc:docMk/>
          <pc:sldMk cId="1097595128" sldId="1614"/>
        </pc:sldMkLst>
        <pc:spChg chg="mod">
          <ac:chgData name="" userId="3b99287881d56c4f" providerId="LiveId" clId="{EE9765F0-A303-4F82-B4BD-FF30B56B37CB}" dt="2020-08-10T15:54:05.956" v="8229" actId="1076"/>
          <ac:spMkLst>
            <pc:docMk/>
            <pc:sldMk cId="1097595128" sldId="1614"/>
            <ac:spMk id="5" creationId="{3E02483C-8536-3646-9722-D4C0B67AD41A}"/>
          </ac:spMkLst>
        </pc:spChg>
        <pc:spChg chg="mod">
          <ac:chgData name="" userId="3b99287881d56c4f" providerId="LiveId" clId="{EE9765F0-A303-4F82-B4BD-FF30B56B37CB}" dt="2020-08-10T15:53:35.869" v="8222" actId="1076"/>
          <ac:spMkLst>
            <pc:docMk/>
            <pc:sldMk cId="1097595128" sldId="1614"/>
            <ac:spMk id="9" creationId="{9C7EFEA8-AC32-5C41-8F23-AD65F6C9B37D}"/>
          </ac:spMkLst>
        </pc:spChg>
        <pc:spChg chg="add mod">
          <ac:chgData name="" userId="3b99287881d56c4f" providerId="LiveId" clId="{EE9765F0-A303-4F82-B4BD-FF30B56B37CB}" dt="2020-08-10T15:54:41.050" v="8234" actId="13822"/>
          <ac:spMkLst>
            <pc:docMk/>
            <pc:sldMk cId="1097595128" sldId="1614"/>
            <ac:spMk id="10" creationId="{16222F6C-598E-48F0-BA7D-96ADB63A1D63}"/>
          </ac:spMkLst>
        </pc:spChg>
        <pc:spChg chg="mod">
          <ac:chgData name="" userId="3b99287881d56c4f" providerId="LiveId" clId="{EE9765F0-A303-4F82-B4BD-FF30B56B37CB}" dt="2020-08-10T16:03:11.469" v="8272" actId="1076"/>
          <ac:spMkLst>
            <pc:docMk/>
            <pc:sldMk cId="1097595128" sldId="1614"/>
            <ac:spMk id="13" creationId="{A975163D-9DD1-4A44-9A5E-016E5E121874}"/>
          </ac:spMkLst>
        </pc:spChg>
      </pc:sldChg>
      <pc:sldChg chg="add">
        <pc:chgData name="" userId="3b99287881d56c4f" providerId="LiveId" clId="{EE9765F0-A303-4F82-B4BD-FF30B56B37CB}" dt="2020-08-10T08:28:36.174" v="4995"/>
        <pc:sldMkLst>
          <pc:docMk/>
          <pc:sldMk cId="1409388926" sldId="1615"/>
        </pc:sldMkLst>
      </pc:sldChg>
      <pc:sldChg chg="add">
        <pc:chgData name="" userId="3b99287881d56c4f" providerId="LiveId" clId="{EE9765F0-A303-4F82-B4BD-FF30B56B37CB}" dt="2020-08-10T08:28:47.305" v="4996"/>
        <pc:sldMkLst>
          <pc:docMk/>
          <pc:sldMk cId="2804095797" sldId="1616"/>
        </pc:sldMkLst>
      </pc:sldChg>
      <pc:sldChg chg="addSp delSp modSp add">
        <pc:chgData name="" userId="3b99287881d56c4f" providerId="LiveId" clId="{EE9765F0-A303-4F82-B4BD-FF30B56B37CB}" dt="2020-08-10T09:36:13.210" v="5655" actId="113"/>
        <pc:sldMkLst>
          <pc:docMk/>
          <pc:sldMk cId="2088141564" sldId="1617"/>
        </pc:sldMkLst>
        <pc:spChg chg="mod">
          <ac:chgData name="" userId="3b99287881d56c4f" providerId="LiveId" clId="{EE9765F0-A303-4F82-B4BD-FF30B56B37CB}" dt="2020-08-10T09:36:13.210" v="5655" actId="113"/>
          <ac:spMkLst>
            <pc:docMk/>
            <pc:sldMk cId="2088141564" sldId="1617"/>
            <ac:spMk id="2" creationId="{A624692B-62AB-47BA-8EC9-80537B15C66B}"/>
          </ac:spMkLst>
        </pc:spChg>
        <pc:spChg chg="add del mod">
          <ac:chgData name="" userId="3b99287881d56c4f" providerId="LiveId" clId="{EE9765F0-A303-4F82-B4BD-FF30B56B37CB}" dt="2020-08-10T09:31:20.420" v="5605" actId="478"/>
          <ac:spMkLst>
            <pc:docMk/>
            <pc:sldMk cId="2088141564" sldId="1617"/>
            <ac:spMk id="4" creationId="{AEC558A3-8BE5-4E38-B14C-7CFFA2C3DF70}"/>
          </ac:spMkLst>
        </pc:spChg>
        <pc:spChg chg="add del mod">
          <ac:chgData name="" userId="3b99287881d56c4f" providerId="LiveId" clId="{EE9765F0-A303-4F82-B4BD-FF30B56B37CB}" dt="2020-08-10T09:31:22.338" v="5606" actId="478"/>
          <ac:spMkLst>
            <pc:docMk/>
            <pc:sldMk cId="2088141564" sldId="1617"/>
            <ac:spMk id="5" creationId="{CA3A4B7C-B09D-43BC-962B-871EBD8AA95B}"/>
          </ac:spMkLst>
        </pc:spChg>
        <pc:spChg chg="del mod">
          <ac:chgData name="" userId="3b99287881d56c4f" providerId="LiveId" clId="{EE9765F0-A303-4F82-B4BD-FF30B56B37CB}" dt="2020-08-10T09:29:25.738" v="5590"/>
          <ac:spMkLst>
            <pc:docMk/>
            <pc:sldMk cId="2088141564" sldId="1617"/>
            <ac:spMk id="7" creationId="{F69E86CA-EF03-4A0E-8160-A002EA612595}"/>
          </ac:spMkLst>
        </pc:spChg>
        <pc:spChg chg="del">
          <ac:chgData name="" userId="3b99287881d56c4f" providerId="LiveId" clId="{EE9765F0-A303-4F82-B4BD-FF30B56B37CB}" dt="2020-08-10T09:28:49.518" v="5573" actId="478"/>
          <ac:spMkLst>
            <pc:docMk/>
            <pc:sldMk cId="2088141564" sldId="1617"/>
            <ac:spMk id="8" creationId="{957CF281-7116-4BF4-BC3B-81875347D5A9}"/>
          </ac:spMkLst>
        </pc:spChg>
        <pc:spChg chg="del">
          <ac:chgData name="" userId="3b99287881d56c4f" providerId="LiveId" clId="{EE9765F0-A303-4F82-B4BD-FF30B56B37CB}" dt="2020-08-10T09:29:28.003" v="5591" actId="478"/>
          <ac:spMkLst>
            <pc:docMk/>
            <pc:sldMk cId="2088141564" sldId="1617"/>
            <ac:spMk id="10" creationId="{03534C2B-9E58-4B8B-B7E5-C87BBF797BEC}"/>
          </ac:spMkLst>
        </pc:spChg>
        <pc:picChg chg="del">
          <ac:chgData name="" userId="3b99287881d56c4f" providerId="LiveId" clId="{EE9765F0-A303-4F82-B4BD-FF30B56B37CB}" dt="2020-08-10T09:28:46.907" v="5572" actId="478"/>
          <ac:picMkLst>
            <pc:docMk/>
            <pc:sldMk cId="2088141564" sldId="1617"/>
            <ac:picMk id="6" creationId="{4962FB7E-C964-4366-B779-6F8F98BC64B3}"/>
          </ac:picMkLst>
        </pc:picChg>
        <pc:picChg chg="del">
          <ac:chgData name="" userId="3b99287881d56c4f" providerId="LiveId" clId="{EE9765F0-A303-4F82-B4BD-FF30B56B37CB}" dt="2020-08-10T09:29:25.735" v="5588" actId="478"/>
          <ac:picMkLst>
            <pc:docMk/>
            <pc:sldMk cId="2088141564" sldId="1617"/>
            <ac:picMk id="5122" creationId="{695597BF-708A-4EF4-A2AD-023136E00026}"/>
          </ac:picMkLst>
        </pc:picChg>
      </pc:sldChg>
      <pc:sldChg chg="addSp delSp modSp add modNotesTx">
        <pc:chgData name="" userId="3b99287881d56c4f" providerId="LiveId" clId="{EE9765F0-A303-4F82-B4BD-FF30B56B37CB}" dt="2020-08-11T04:38:28.397" v="14079" actId="1076"/>
        <pc:sldMkLst>
          <pc:docMk/>
          <pc:sldMk cId="742423707" sldId="1618"/>
        </pc:sldMkLst>
        <pc:spChg chg="del mod">
          <ac:chgData name="" userId="3b99287881d56c4f" providerId="LiveId" clId="{EE9765F0-A303-4F82-B4BD-FF30B56B37CB}" dt="2020-08-10T09:31:29.559" v="5608" actId="478"/>
          <ac:spMkLst>
            <pc:docMk/>
            <pc:sldMk cId="742423707" sldId="1618"/>
            <ac:spMk id="2" creationId="{A624692B-62AB-47BA-8EC9-80537B15C66B}"/>
          </ac:spMkLst>
        </pc:spChg>
        <pc:spChg chg="mod">
          <ac:chgData name="" userId="3b99287881d56c4f" providerId="LiveId" clId="{EE9765F0-A303-4F82-B4BD-FF30B56B37CB}" dt="2020-08-11T02:44:16.848" v="13107" actId="20577"/>
          <ac:spMkLst>
            <pc:docMk/>
            <pc:sldMk cId="742423707" sldId="1618"/>
            <ac:spMk id="3" creationId="{6E3A4F47-DB8C-7143-9852-6FBE42ED11FA}"/>
          </ac:spMkLst>
        </pc:spChg>
        <pc:spChg chg="mod">
          <ac:chgData name="" userId="3b99287881d56c4f" providerId="LiveId" clId="{EE9765F0-A303-4F82-B4BD-FF30B56B37CB}" dt="2020-08-11T04:38:28.397" v="14079" actId="1076"/>
          <ac:spMkLst>
            <pc:docMk/>
            <pc:sldMk cId="742423707" sldId="1618"/>
            <ac:spMk id="4" creationId="{AEC558A3-8BE5-4E38-B14C-7CFFA2C3DF70}"/>
          </ac:spMkLst>
        </pc:spChg>
        <pc:spChg chg="mod">
          <ac:chgData name="" userId="3b99287881d56c4f" providerId="LiveId" clId="{EE9765F0-A303-4F82-B4BD-FF30B56B37CB}" dt="2020-08-11T04:38:28.397" v="14079" actId="1076"/>
          <ac:spMkLst>
            <pc:docMk/>
            <pc:sldMk cId="742423707" sldId="1618"/>
            <ac:spMk id="5" creationId="{CA3A4B7C-B09D-43BC-962B-871EBD8AA95B}"/>
          </ac:spMkLst>
        </pc:spChg>
        <pc:spChg chg="add mod">
          <ac:chgData name="" userId="3b99287881d56c4f" providerId="LiveId" clId="{EE9765F0-A303-4F82-B4BD-FF30B56B37CB}" dt="2020-08-11T04:38:24.389" v="14078" actId="14100"/>
          <ac:spMkLst>
            <pc:docMk/>
            <pc:sldMk cId="742423707" sldId="1618"/>
            <ac:spMk id="6" creationId="{F564A841-0E0B-49EA-BBD6-632789460584}"/>
          </ac:spMkLst>
        </pc:spChg>
        <pc:spChg chg="add del mod">
          <ac:chgData name="" userId="3b99287881d56c4f" providerId="LiveId" clId="{EE9765F0-A303-4F82-B4BD-FF30B56B37CB}" dt="2020-08-10T15:38:30.639" v="8076" actId="478"/>
          <ac:spMkLst>
            <pc:docMk/>
            <pc:sldMk cId="742423707" sldId="1618"/>
            <ac:spMk id="7" creationId="{4E3D3CAB-14C9-458E-A5D1-26EB1681AA2A}"/>
          </ac:spMkLst>
        </pc:spChg>
      </pc:sldChg>
      <pc:sldChg chg="addSp delSp modSp add">
        <pc:chgData name="" userId="3b99287881d56c4f" providerId="LiveId" clId="{EE9765F0-A303-4F82-B4BD-FF30B56B37CB}" dt="2020-08-10T11:12:55.462" v="6021" actId="403"/>
        <pc:sldMkLst>
          <pc:docMk/>
          <pc:sldMk cId="1261541043" sldId="1619"/>
        </pc:sldMkLst>
        <pc:spChg chg="add del">
          <ac:chgData name="" userId="3b99287881d56c4f" providerId="LiveId" clId="{EE9765F0-A303-4F82-B4BD-FF30B56B37CB}" dt="2020-08-10T10:10:11.841" v="5727"/>
          <ac:spMkLst>
            <pc:docMk/>
            <pc:sldMk cId="1261541043" sldId="1619"/>
            <ac:spMk id="2" creationId="{E730100A-0569-4276-B18B-E37F1B060834}"/>
          </ac:spMkLst>
        </pc:spChg>
        <pc:spChg chg="mod">
          <ac:chgData name="" userId="3b99287881d56c4f" providerId="LiveId" clId="{EE9765F0-A303-4F82-B4BD-FF30B56B37CB}" dt="2020-08-10T11:12:28.714" v="6012"/>
          <ac:spMkLst>
            <pc:docMk/>
            <pc:sldMk cId="1261541043" sldId="1619"/>
            <ac:spMk id="5" creationId="{4492BDE8-8104-534D-83AC-DA1D725342AB}"/>
          </ac:spMkLst>
        </pc:spChg>
        <pc:spChg chg="del">
          <ac:chgData name="" userId="3b99287881d56c4f" providerId="LiveId" clId="{EE9765F0-A303-4F82-B4BD-FF30B56B37CB}" dt="2020-08-10T10:09:56.152" v="5723" actId="478"/>
          <ac:spMkLst>
            <pc:docMk/>
            <pc:sldMk cId="1261541043" sldId="1619"/>
            <ac:spMk id="6" creationId="{8F8A4B37-1F28-434A-9881-5CD5CDF43227}"/>
          </ac:spMkLst>
        </pc:spChg>
        <pc:spChg chg="del">
          <ac:chgData name="" userId="3b99287881d56c4f" providerId="LiveId" clId="{EE9765F0-A303-4F82-B4BD-FF30B56B37CB}" dt="2020-08-10T10:09:58.372" v="5725" actId="478"/>
          <ac:spMkLst>
            <pc:docMk/>
            <pc:sldMk cId="1261541043" sldId="1619"/>
            <ac:spMk id="7" creationId="{B3B9351B-C39D-49D6-AC2D-B926B5B90455}"/>
          </ac:spMkLst>
        </pc:spChg>
        <pc:spChg chg="del">
          <ac:chgData name="" userId="3b99287881d56c4f" providerId="LiveId" clId="{EE9765F0-A303-4F82-B4BD-FF30B56B37CB}" dt="2020-08-10T10:09:53.980" v="5721" actId="478"/>
          <ac:spMkLst>
            <pc:docMk/>
            <pc:sldMk cId="1261541043" sldId="1619"/>
            <ac:spMk id="8" creationId="{944662A6-F000-4890-AF33-1DD14C1FC48A}"/>
          </ac:spMkLst>
        </pc:spChg>
        <pc:spChg chg="del">
          <ac:chgData name="" userId="3b99287881d56c4f" providerId="LiveId" clId="{EE9765F0-A303-4F82-B4BD-FF30B56B37CB}" dt="2020-08-10T10:09:55.271" v="5722" actId="478"/>
          <ac:spMkLst>
            <pc:docMk/>
            <pc:sldMk cId="1261541043" sldId="1619"/>
            <ac:spMk id="9" creationId="{E1EB4E03-0748-4191-8840-58D2B4253542}"/>
          </ac:spMkLst>
        </pc:spChg>
        <pc:spChg chg="del">
          <ac:chgData name="" userId="3b99287881d56c4f" providerId="LiveId" clId="{EE9765F0-A303-4F82-B4BD-FF30B56B37CB}" dt="2020-08-10T10:09:57.603" v="5724" actId="478"/>
          <ac:spMkLst>
            <pc:docMk/>
            <pc:sldMk cId="1261541043" sldId="1619"/>
            <ac:spMk id="10" creationId="{9E7783DB-C618-4BC5-8A71-395F0BF00D66}"/>
          </ac:spMkLst>
        </pc:spChg>
        <pc:graphicFrameChg chg="add del mod modGraphic">
          <ac:chgData name="" userId="3b99287881d56c4f" providerId="LiveId" clId="{EE9765F0-A303-4F82-B4BD-FF30B56B37CB}" dt="2020-08-10T10:11:29.989" v="5742" actId="478"/>
          <ac:graphicFrameMkLst>
            <pc:docMk/>
            <pc:sldMk cId="1261541043" sldId="1619"/>
            <ac:graphicFrameMk id="3" creationId="{CC625E23-833E-42D1-923B-66185344E7BE}"/>
          </ac:graphicFrameMkLst>
        </pc:graphicFrameChg>
        <pc:graphicFrameChg chg="add mod modGraphic">
          <ac:chgData name="" userId="3b99287881d56c4f" providerId="LiveId" clId="{EE9765F0-A303-4F82-B4BD-FF30B56B37CB}" dt="2020-08-10T11:12:55.462" v="6021" actId="403"/>
          <ac:graphicFrameMkLst>
            <pc:docMk/>
            <pc:sldMk cId="1261541043" sldId="1619"/>
            <ac:graphicFrameMk id="4" creationId="{6AAB59B0-5088-4646-A6BB-515047123C13}"/>
          </ac:graphicFrameMkLst>
        </pc:graphicFrameChg>
      </pc:sldChg>
      <pc:sldChg chg="addSp delSp modSp add modAnim modNotesTx">
        <pc:chgData name="" userId="3b99287881d56c4f" providerId="LiveId" clId="{EE9765F0-A303-4F82-B4BD-FF30B56B37CB}" dt="2020-08-10T23:51:03.852" v="12121" actId="20577"/>
        <pc:sldMkLst>
          <pc:docMk/>
          <pc:sldMk cId="2164658248" sldId="1621"/>
        </pc:sldMkLst>
        <pc:spChg chg="add del mod">
          <ac:chgData name="" userId="3b99287881d56c4f" providerId="LiveId" clId="{EE9765F0-A303-4F82-B4BD-FF30B56B37CB}" dt="2020-08-10T12:07:55.718" v="6928" actId="478"/>
          <ac:spMkLst>
            <pc:docMk/>
            <pc:sldMk cId="2164658248" sldId="1621"/>
            <ac:spMk id="3" creationId="{4CA09173-91FC-4EC1-97FE-12471A01D91B}"/>
          </ac:spMkLst>
        </pc:spChg>
        <pc:spChg chg="add mod">
          <ac:chgData name="" userId="3b99287881d56c4f" providerId="LiveId" clId="{EE9765F0-A303-4F82-B4BD-FF30B56B37CB}" dt="2020-08-10T12:17:22.344" v="7036" actId="1076"/>
          <ac:spMkLst>
            <pc:docMk/>
            <pc:sldMk cId="2164658248" sldId="1621"/>
            <ac:spMk id="4" creationId="{E013AA15-28BB-4E33-8ED0-C175AC6750C5}"/>
          </ac:spMkLst>
        </pc:spChg>
        <pc:spChg chg="add del mod">
          <ac:chgData name="" userId="3b99287881d56c4f" providerId="LiveId" clId="{EE9765F0-A303-4F82-B4BD-FF30B56B37CB}" dt="2020-08-10T12:17:19.943" v="7035" actId="478"/>
          <ac:spMkLst>
            <pc:docMk/>
            <pc:sldMk cId="2164658248" sldId="1621"/>
            <ac:spMk id="5" creationId="{5754E219-0288-4909-A7C9-331327D2AECA}"/>
          </ac:spMkLst>
        </pc:spChg>
        <pc:spChg chg="mod">
          <ac:chgData name="" userId="3b99287881d56c4f" providerId="LiveId" clId="{EE9765F0-A303-4F82-B4BD-FF30B56B37CB}" dt="2020-08-10T23:51:03.852" v="12121" actId="20577"/>
          <ac:spMkLst>
            <pc:docMk/>
            <pc:sldMk cId="2164658248" sldId="1621"/>
            <ac:spMk id="8" creationId="{876B85C8-A1D5-1D4F-8524-33C9EC985B61}"/>
          </ac:spMkLst>
        </pc:spChg>
        <pc:spChg chg="add mod">
          <ac:chgData name="" userId="3b99287881d56c4f" providerId="LiveId" clId="{EE9765F0-A303-4F82-B4BD-FF30B56B37CB}" dt="2020-08-10T12:17:39.336" v="7041" actId="14100"/>
          <ac:spMkLst>
            <pc:docMk/>
            <pc:sldMk cId="2164658248" sldId="1621"/>
            <ac:spMk id="9" creationId="{5ED43983-BE5A-40A3-8B6C-2788E466FCBE}"/>
          </ac:spMkLst>
        </pc:spChg>
        <pc:spChg chg="add mod">
          <ac:chgData name="" userId="3b99287881d56c4f" providerId="LiveId" clId="{EE9765F0-A303-4F82-B4BD-FF30B56B37CB}" dt="2020-08-10T12:17:43.479" v="7042" actId="1076"/>
          <ac:spMkLst>
            <pc:docMk/>
            <pc:sldMk cId="2164658248" sldId="1621"/>
            <ac:spMk id="10" creationId="{126F7C63-160A-4B19-909A-976CD376B73B}"/>
          </ac:spMkLst>
        </pc:spChg>
        <pc:graphicFrameChg chg="add mod modGraphic">
          <ac:chgData name="" userId="3b99287881d56c4f" providerId="LiveId" clId="{EE9765F0-A303-4F82-B4BD-FF30B56B37CB}" dt="2020-08-10T12:00:37.590" v="6859" actId="20577"/>
          <ac:graphicFrameMkLst>
            <pc:docMk/>
            <pc:sldMk cId="2164658248" sldId="1621"/>
            <ac:graphicFrameMk id="2" creationId="{F6C9BA9E-0409-4BB2-BB7A-7B931A292D1B}"/>
          </ac:graphicFrameMkLst>
        </pc:graphicFrameChg>
        <pc:picChg chg="del">
          <ac:chgData name="" userId="3b99287881d56c4f" providerId="LiveId" clId="{EE9765F0-A303-4F82-B4BD-FF30B56B37CB}" dt="2020-08-10T11:48:30.243" v="6763" actId="478"/>
          <ac:picMkLst>
            <pc:docMk/>
            <pc:sldMk cId="2164658248" sldId="1621"/>
            <ac:picMk id="7" creationId="{B9F9516F-EF3E-4BF4-816C-048C5B6D1A7F}"/>
          </ac:picMkLst>
        </pc:picChg>
        <pc:picChg chg="del">
          <ac:chgData name="" userId="3b99287881d56c4f" providerId="LiveId" clId="{EE9765F0-A303-4F82-B4BD-FF30B56B37CB}" dt="2020-08-10T11:48:30.722" v="6764" actId="478"/>
          <ac:picMkLst>
            <pc:docMk/>
            <pc:sldMk cId="2164658248" sldId="1621"/>
            <ac:picMk id="6146" creationId="{18FB13E9-2FED-4EEE-B151-9330B999045B}"/>
          </ac:picMkLst>
        </pc:picChg>
      </pc:sldChg>
      <pc:sldChg chg="addSp delSp modSp add">
        <pc:chgData name="" userId="3b99287881d56c4f" providerId="LiveId" clId="{EE9765F0-A303-4F82-B4BD-FF30B56B37CB}" dt="2020-08-11T04:21:12.629" v="13869" actId="403"/>
        <pc:sldMkLst>
          <pc:docMk/>
          <pc:sldMk cId="3358569195" sldId="1622"/>
        </pc:sldMkLst>
        <pc:spChg chg="add mod">
          <ac:chgData name="" userId="3b99287881d56c4f" providerId="LiveId" clId="{EE9765F0-A303-4F82-B4BD-FF30B56B37CB}" dt="2020-08-11T04:20:04.174" v="13860" actId="404"/>
          <ac:spMkLst>
            <pc:docMk/>
            <pc:sldMk cId="3358569195" sldId="1622"/>
            <ac:spMk id="5" creationId="{14F58140-996C-480E-BFB0-FE1210AE4627}"/>
          </ac:spMkLst>
        </pc:spChg>
        <pc:spChg chg="add mod">
          <ac:chgData name="" userId="3b99287881d56c4f" providerId="LiveId" clId="{EE9765F0-A303-4F82-B4BD-FF30B56B37CB}" dt="2020-08-11T04:20:43.516" v="13865" actId="14100"/>
          <ac:spMkLst>
            <pc:docMk/>
            <pc:sldMk cId="3358569195" sldId="1622"/>
            <ac:spMk id="6" creationId="{97A39CEF-0C16-4DDB-8210-EF9B271F7956}"/>
          </ac:spMkLst>
        </pc:spChg>
        <pc:spChg chg="mod">
          <ac:chgData name="" userId="3b99287881d56c4f" providerId="LiveId" clId="{EE9765F0-A303-4F82-B4BD-FF30B56B37CB}" dt="2020-08-11T04:18:11.686" v="13807" actId="13926"/>
          <ac:spMkLst>
            <pc:docMk/>
            <pc:sldMk cId="3358569195" sldId="1622"/>
            <ac:spMk id="8" creationId="{876B85C8-A1D5-1D4F-8524-33C9EC985B61}"/>
          </ac:spMkLst>
        </pc:spChg>
        <pc:spChg chg="add del">
          <ac:chgData name="" userId="3b99287881d56c4f" providerId="LiveId" clId="{EE9765F0-A303-4F82-B4BD-FF30B56B37CB}" dt="2020-08-11T04:19:43.947" v="13849" actId="478"/>
          <ac:spMkLst>
            <pc:docMk/>
            <pc:sldMk cId="3358569195" sldId="1622"/>
            <ac:spMk id="9" creationId="{20B01C65-0206-4839-A070-5F9C9ED43BA6}"/>
          </ac:spMkLst>
        </pc:spChg>
        <pc:spChg chg="add del">
          <ac:chgData name="" userId="3b99287881d56c4f" providerId="LiveId" clId="{EE9765F0-A303-4F82-B4BD-FF30B56B37CB}" dt="2020-08-11T04:19:44.444" v="13850" actId="478"/>
          <ac:spMkLst>
            <pc:docMk/>
            <pc:sldMk cId="3358569195" sldId="1622"/>
            <ac:spMk id="10" creationId="{AF4E8385-5C56-47CB-9B98-EA944A3317A0}"/>
          </ac:spMkLst>
        </pc:spChg>
        <pc:spChg chg="add mod">
          <ac:chgData name="" userId="3b99287881d56c4f" providerId="LiveId" clId="{EE9765F0-A303-4F82-B4BD-FF30B56B37CB}" dt="2020-08-11T04:21:12.629" v="13869" actId="403"/>
          <ac:spMkLst>
            <pc:docMk/>
            <pc:sldMk cId="3358569195" sldId="1622"/>
            <ac:spMk id="11" creationId="{41595AC4-686F-483F-AB5E-2A1185F5C186}"/>
          </ac:spMkLst>
        </pc:spChg>
        <pc:spChg chg="add mod">
          <ac:chgData name="" userId="3b99287881d56c4f" providerId="LiveId" clId="{EE9765F0-A303-4F82-B4BD-FF30B56B37CB}" dt="2020-08-11T04:21:03.092" v="13867" actId="14100"/>
          <ac:spMkLst>
            <pc:docMk/>
            <pc:sldMk cId="3358569195" sldId="1622"/>
            <ac:spMk id="12" creationId="{8B7EF19C-ACE5-4FE2-954C-B7BBF4398683}"/>
          </ac:spMkLst>
        </pc:spChg>
        <pc:spChg chg="add mod">
          <ac:chgData name="" userId="3b99287881d56c4f" providerId="LiveId" clId="{EE9765F0-A303-4F82-B4BD-FF30B56B37CB}" dt="2020-08-11T04:19:50.836" v="13852" actId="1076"/>
          <ac:spMkLst>
            <pc:docMk/>
            <pc:sldMk cId="3358569195" sldId="1622"/>
            <ac:spMk id="13" creationId="{13A0DA4C-A411-4D66-B5A2-3EAEAC32D132}"/>
          </ac:spMkLst>
        </pc:spChg>
        <pc:picChg chg="del">
          <ac:chgData name="" userId="3b99287881d56c4f" providerId="LiveId" clId="{EE9765F0-A303-4F82-B4BD-FF30B56B37CB}" dt="2020-08-11T01:48:44.725" v="12497" actId="478"/>
          <ac:picMkLst>
            <pc:docMk/>
            <pc:sldMk cId="3358569195" sldId="1622"/>
            <ac:picMk id="7" creationId="{B9F9516F-EF3E-4BF4-816C-048C5B6D1A7F}"/>
          </ac:picMkLst>
        </pc:picChg>
        <pc:picChg chg="del">
          <ac:chgData name="" userId="3b99287881d56c4f" providerId="LiveId" clId="{EE9765F0-A303-4F82-B4BD-FF30B56B37CB}" dt="2020-08-11T01:48:45.157" v="12498" actId="478"/>
          <ac:picMkLst>
            <pc:docMk/>
            <pc:sldMk cId="3358569195" sldId="1622"/>
            <ac:picMk id="6146" creationId="{18FB13E9-2FED-4EEE-B151-9330B999045B}"/>
          </ac:picMkLst>
        </pc:picChg>
      </pc:sldChg>
      <pc:sldChg chg="addSp delSp modSp add modNotesTx">
        <pc:chgData name="" userId="3b99287881d56c4f" providerId="LiveId" clId="{EE9765F0-A303-4F82-B4BD-FF30B56B37CB}" dt="2020-08-11T02:42:43.770" v="13105" actId="14100"/>
        <pc:sldMkLst>
          <pc:docMk/>
          <pc:sldMk cId="1979532019" sldId="1623"/>
        </pc:sldMkLst>
        <pc:spChg chg="add del mod">
          <ac:chgData name="" userId="3b99287881d56c4f" providerId="LiveId" clId="{EE9765F0-A303-4F82-B4BD-FF30B56B37CB}" dt="2020-08-10T15:10:38.105" v="7819" actId="478"/>
          <ac:spMkLst>
            <pc:docMk/>
            <pc:sldMk cId="1979532019" sldId="1623"/>
            <ac:spMk id="2" creationId="{7AF15FFB-92DE-43D2-B1A6-A012312DD472}"/>
          </ac:spMkLst>
        </pc:spChg>
        <pc:spChg chg="del">
          <ac:chgData name="" userId="3b99287881d56c4f" providerId="LiveId" clId="{EE9765F0-A303-4F82-B4BD-FF30B56B37CB}" dt="2020-08-10T14:41:35.315" v="7780" actId="478"/>
          <ac:spMkLst>
            <pc:docMk/>
            <pc:sldMk cId="1979532019" sldId="1623"/>
            <ac:spMk id="3" creationId="{79500ABF-DA7E-4DCF-AE02-192AFC05F296}"/>
          </ac:spMkLst>
        </pc:spChg>
        <pc:spChg chg="add del mod">
          <ac:chgData name="" userId="3b99287881d56c4f" providerId="LiveId" clId="{EE9765F0-A303-4F82-B4BD-FF30B56B37CB}" dt="2020-08-10T15:10:39.168" v="7820" actId="478"/>
          <ac:spMkLst>
            <pc:docMk/>
            <pc:sldMk cId="1979532019" sldId="1623"/>
            <ac:spMk id="5" creationId="{1160B909-11AB-407C-9F70-409D7E01FA81}"/>
          </ac:spMkLst>
        </pc:spChg>
        <pc:spChg chg="del">
          <ac:chgData name="" userId="3b99287881d56c4f" providerId="LiveId" clId="{EE9765F0-A303-4F82-B4BD-FF30B56B37CB}" dt="2020-08-10T14:41:37.650" v="7782" actId="478"/>
          <ac:spMkLst>
            <pc:docMk/>
            <pc:sldMk cId="1979532019" sldId="1623"/>
            <ac:spMk id="6" creationId="{3CBA7076-D7C6-420F-8717-AC3DFC045B13}"/>
          </ac:spMkLst>
        </pc:spChg>
        <pc:spChg chg="add del mod">
          <ac:chgData name="" userId="3b99287881d56c4f" providerId="LiveId" clId="{EE9765F0-A303-4F82-B4BD-FF30B56B37CB}" dt="2020-08-10T15:17:48.360" v="7910"/>
          <ac:spMkLst>
            <pc:docMk/>
            <pc:sldMk cId="1979532019" sldId="1623"/>
            <ac:spMk id="7" creationId="{00F6007C-9CB4-4B4D-B8B0-D0220DA03BFD}"/>
          </ac:spMkLst>
        </pc:spChg>
        <pc:spChg chg="del">
          <ac:chgData name="" userId="3b99287881d56c4f" providerId="LiveId" clId="{EE9765F0-A303-4F82-B4BD-FF30B56B37CB}" dt="2020-08-10T14:41:36.184" v="7781" actId="478"/>
          <ac:spMkLst>
            <pc:docMk/>
            <pc:sldMk cId="1979532019" sldId="1623"/>
            <ac:spMk id="8" creationId="{A99CE5B9-623A-4E7B-B06A-29DB2103F01A}"/>
          </ac:spMkLst>
        </pc:spChg>
        <pc:spChg chg="del">
          <ac:chgData name="" userId="3b99287881d56c4f" providerId="LiveId" clId="{EE9765F0-A303-4F82-B4BD-FF30B56B37CB}" dt="2020-08-10T14:41:37.650" v="7782" actId="478"/>
          <ac:spMkLst>
            <pc:docMk/>
            <pc:sldMk cId="1979532019" sldId="1623"/>
            <ac:spMk id="9" creationId="{6452FE88-16DE-4A4F-9877-39FBA22713DF}"/>
          </ac:spMkLst>
        </pc:spChg>
        <pc:spChg chg="add del mod">
          <ac:chgData name="" userId="3b99287881d56c4f" providerId="LiveId" clId="{EE9765F0-A303-4F82-B4BD-FF30B56B37CB}" dt="2020-08-10T15:17:48.360" v="7912"/>
          <ac:spMkLst>
            <pc:docMk/>
            <pc:sldMk cId="1979532019" sldId="1623"/>
            <ac:spMk id="10" creationId="{FBA75528-F603-4DB8-8939-9A0274FFE6A3}"/>
          </ac:spMkLst>
        </pc:spChg>
        <pc:spChg chg="add mod">
          <ac:chgData name="" userId="3b99287881d56c4f" providerId="LiveId" clId="{EE9765F0-A303-4F82-B4BD-FF30B56B37CB}" dt="2020-08-11T02:42:36.737" v="13103" actId="12"/>
          <ac:spMkLst>
            <pc:docMk/>
            <pc:sldMk cId="1979532019" sldId="1623"/>
            <ac:spMk id="11" creationId="{E4FFFA09-97EA-4523-9D3B-83FDDBD5FB07}"/>
          </ac:spMkLst>
        </pc:spChg>
        <pc:spChg chg="del">
          <ac:chgData name="" userId="3b99287881d56c4f" providerId="LiveId" clId="{EE9765F0-A303-4F82-B4BD-FF30B56B37CB}" dt="2020-08-10T14:41:37.650" v="7782" actId="478"/>
          <ac:spMkLst>
            <pc:docMk/>
            <pc:sldMk cId="1979532019" sldId="1623"/>
            <ac:spMk id="13" creationId="{93CA77D4-CF13-4F75-9F87-161847AD66AA}"/>
          </ac:spMkLst>
        </pc:spChg>
        <pc:spChg chg="del">
          <ac:chgData name="" userId="3b99287881d56c4f" providerId="LiveId" clId="{EE9765F0-A303-4F82-B4BD-FF30B56B37CB}" dt="2020-08-10T14:41:34.274" v="7779" actId="478"/>
          <ac:spMkLst>
            <pc:docMk/>
            <pc:sldMk cId="1979532019" sldId="1623"/>
            <ac:spMk id="14" creationId="{216E153A-C95C-41FD-A803-C5237E4F291A}"/>
          </ac:spMkLst>
        </pc:spChg>
        <pc:spChg chg="mod">
          <ac:chgData name="" userId="3b99287881d56c4f" providerId="LiveId" clId="{EE9765F0-A303-4F82-B4BD-FF30B56B37CB}" dt="2020-08-10T15:43:09.660" v="8111" actId="1076"/>
          <ac:spMkLst>
            <pc:docMk/>
            <pc:sldMk cId="1979532019" sldId="1623"/>
            <ac:spMk id="15" creationId="{D9AD0513-ADD1-42E1-BE0F-14174A35A9FE}"/>
          </ac:spMkLst>
        </pc:spChg>
        <pc:spChg chg="add del mod">
          <ac:chgData name="" userId="3b99287881d56c4f" providerId="LiveId" clId="{EE9765F0-A303-4F82-B4BD-FF30B56B37CB}" dt="2020-08-10T15:20:18.552" v="7949" actId="478"/>
          <ac:spMkLst>
            <pc:docMk/>
            <pc:sldMk cId="1979532019" sldId="1623"/>
            <ac:spMk id="16" creationId="{AAFD7D1B-6F37-4FE9-BB7A-7106DABA06E8}"/>
          </ac:spMkLst>
        </pc:spChg>
        <pc:spChg chg="add del mod">
          <ac:chgData name="" userId="3b99287881d56c4f" providerId="LiveId" clId="{EE9765F0-A303-4F82-B4BD-FF30B56B37CB}" dt="2020-08-10T15:20:20.582" v="7950" actId="478"/>
          <ac:spMkLst>
            <pc:docMk/>
            <pc:sldMk cId="1979532019" sldId="1623"/>
            <ac:spMk id="17" creationId="{4FBF797E-346A-455C-AEFE-09C37C16A640}"/>
          </ac:spMkLst>
        </pc:spChg>
        <pc:spChg chg="add del mod">
          <ac:chgData name="" userId="3b99287881d56c4f" providerId="LiveId" clId="{EE9765F0-A303-4F82-B4BD-FF30B56B37CB}" dt="2020-08-10T15:17:48.359" v="7908"/>
          <ac:spMkLst>
            <pc:docMk/>
            <pc:sldMk cId="1979532019" sldId="1623"/>
            <ac:spMk id="18" creationId="{CA453B22-6893-4E6F-98BC-8F8066628E97}"/>
          </ac:spMkLst>
        </pc:spChg>
        <pc:spChg chg="add del mod">
          <ac:chgData name="" userId="3b99287881d56c4f" providerId="LiveId" clId="{EE9765F0-A303-4F82-B4BD-FF30B56B37CB}" dt="2020-08-10T15:20:13.285" v="7948" actId="478"/>
          <ac:spMkLst>
            <pc:docMk/>
            <pc:sldMk cId="1979532019" sldId="1623"/>
            <ac:spMk id="19" creationId="{BB6F02C5-853C-448B-AA4E-C7ED2E2B3F6A}"/>
          </ac:spMkLst>
        </pc:spChg>
        <pc:spChg chg="add mod">
          <ac:chgData name="" userId="3b99287881d56c4f" providerId="LiveId" clId="{EE9765F0-A303-4F82-B4BD-FF30B56B37CB}" dt="2020-08-11T02:42:43.770" v="13105" actId="14100"/>
          <ac:spMkLst>
            <pc:docMk/>
            <pc:sldMk cId="1979532019" sldId="1623"/>
            <ac:spMk id="21" creationId="{0F68D488-23F1-4FD7-AA12-E3B64ACAD8E7}"/>
          </ac:spMkLst>
        </pc:spChg>
        <pc:spChg chg="add del">
          <ac:chgData name="" userId="3b99287881d56c4f" providerId="LiveId" clId="{EE9765F0-A303-4F82-B4BD-FF30B56B37CB}" dt="2020-08-10T15:24:13.222" v="7988" actId="478"/>
          <ac:spMkLst>
            <pc:docMk/>
            <pc:sldMk cId="1979532019" sldId="1623"/>
            <ac:spMk id="22" creationId="{92DF85C6-43C9-4411-9228-33887BCF16BF}"/>
          </ac:spMkLst>
        </pc:spChg>
        <pc:spChg chg="add mod">
          <ac:chgData name="" userId="3b99287881d56c4f" providerId="LiveId" clId="{EE9765F0-A303-4F82-B4BD-FF30B56B37CB}" dt="2020-08-10T15:43:18.676" v="8112" actId="1076"/>
          <ac:spMkLst>
            <pc:docMk/>
            <pc:sldMk cId="1979532019" sldId="1623"/>
            <ac:spMk id="23" creationId="{A2839612-DE81-4E08-A62D-3A20E0AEBC8E}"/>
          </ac:spMkLst>
        </pc:spChg>
        <pc:spChg chg="add mod">
          <ac:chgData name="" userId="3b99287881d56c4f" providerId="LiveId" clId="{EE9765F0-A303-4F82-B4BD-FF30B56B37CB}" dt="2020-08-10T15:43:50.252" v="8119" actId="692"/>
          <ac:spMkLst>
            <pc:docMk/>
            <pc:sldMk cId="1979532019" sldId="1623"/>
            <ac:spMk id="24" creationId="{11D78273-AC94-41CD-BC39-151BAD0B250F}"/>
          </ac:spMkLst>
        </pc:spChg>
        <pc:graphicFrameChg chg="del">
          <ac:chgData name="" userId="3b99287881d56c4f" providerId="LiveId" clId="{EE9765F0-A303-4F82-B4BD-FF30B56B37CB}" dt="2020-08-10T14:41:33.222" v="7778" actId="478"/>
          <ac:graphicFrameMkLst>
            <pc:docMk/>
            <pc:sldMk cId="1979532019" sldId="1623"/>
            <ac:graphicFrameMk id="12" creationId="{A3434A0B-4E0A-4B95-A6B1-E2A43E7662B5}"/>
          </ac:graphicFrameMkLst>
        </pc:graphicFrameChg>
        <pc:graphicFrameChg chg="add mod modGraphic">
          <ac:chgData name="" userId="3b99287881d56c4f" providerId="LiveId" clId="{EE9765F0-A303-4F82-B4BD-FF30B56B37CB}" dt="2020-08-11T02:41:15.591" v="13084" actId="207"/>
          <ac:graphicFrameMkLst>
            <pc:docMk/>
            <pc:sldMk cId="1979532019" sldId="1623"/>
            <ac:graphicFrameMk id="20" creationId="{75A234CA-FC00-4216-A057-7C392D5100DA}"/>
          </ac:graphicFrameMkLst>
        </pc:graphicFrameChg>
      </pc:sldChg>
      <pc:sldChg chg="modSp add">
        <pc:chgData name="" userId="3b99287881d56c4f" providerId="LiveId" clId="{EE9765F0-A303-4F82-B4BD-FF30B56B37CB}" dt="2020-08-11T04:35:27.791" v="14032" actId="20577"/>
        <pc:sldMkLst>
          <pc:docMk/>
          <pc:sldMk cId="3837879842" sldId="1624"/>
        </pc:sldMkLst>
        <pc:spChg chg="mod">
          <ac:chgData name="" userId="3b99287881d56c4f" providerId="LiveId" clId="{EE9765F0-A303-4F82-B4BD-FF30B56B37CB}" dt="2020-08-11T04:35:27.791" v="14032" actId="20577"/>
          <ac:spMkLst>
            <pc:docMk/>
            <pc:sldMk cId="3837879842" sldId="1624"/>
            <ac:spMk id="5" creationId="{C6A74282-9E85-F847-9A74-6C1D75972F9F}"/>
          </ac:spMkLst>
        </pc:spChg>
      </pc:sldChg>
      <pc:sldChg chg="delSp modSp add del">
        <pc:chgData name="" userId="3b99287881d56c4f" providerId="LiveId" clId="{EE9765F0-A303-4F82-B4BD-FF30B56B37CB}" dt="2020-08-11T00:29:55.970" v="12326" actId="2696"/>
        <pc:sldMkLst>
          <pc:docMk/>
          <pc:sldMk cId="1897136423" sldId="1625"/>
        </pc:sldMkLst>
        <pc:spChg chg="del mod">
          <ac:chgData name="" userId="3b99287881d56c4f" providerId="LiveId" clId="{EE9765F0-A303-4F82-B4BD-FF30B56B37CB}" dt="2020-08-10T21:51:21.168" v="10939"/>
          <ac:spMkLst>
            <pc:docMk/>
            <pc:sldMk cId="1897136423" sldId="1625"/>
            <ac:spMk id="3" creationId="{362D2470-A5D2-416A-ACB0-B627020C1CD7}"/>
          </ac:spMkLst>
        </pc:spChg>
        <pc:spChg chg="del mod">
          <ac:chgData name="" userId="3b99287881d56c4f" providerId="LiveId" clId="{EE9765F0-A303-4F82-B4BD-FF30B56B37CB}" dt="2020-08-10T21:51:21.168" v="10939"/>
          <ac:spMkLst>
            <pc:docMk/>
            <pc:sldMk cId="1897136423" sldId="1625"/>
            <ac:spMk id="4" creationId="{558966E8-6A51-430C-AE6A-2143FBEEE97E}"/>
          </ac:spMkLst>
        </pc:spChg>
        <pc:spChg chg="del mod">
          <ac:chgData name="" userId="3b99287881d56c4f" providerId="LiveId" clId="{EE9765F0-A303-4F82-B4BD-FF30B56B37CB}" dt="2020-08-10T21:51:21.168" v="10939"/>
          <ac:spMkLst>
            <pc:docMk/>
            <pc:sldMk cId="1897136423" sldId="1625"/>
            <ac:spMk id="5" creationId="{7A4612AD-0C16-422F-B639-B34E42F92A01}"/>
          </ac:spMkLst>
        </pc:spChg>
      </pc:sldChg>
      <pc:sldChg chg="addSp delSp modSp add ord">
        <pc:chgData name="" userId="3b99287881d56c4f" providerId="LiveId" clId="{EE9765F0-A303-4F82-B4BD-FF30B56B37CB}" dt="2020-08-10T20:14:40.069" v="9757" actId="14100"/>
        <pc:sldMkLst>
          <pc:docMk/>
          <pc:sldMk cId="2537057110" sldId="1626"/>
        </pc:sldMkLst>
        <pc:spChg chg="add mod">
          <ac:chgData name="" userId="3b99287881d56c4f" providerId="LiveId" clId="{EE9765F0-A303-4F82-B4BD-FF30B56B37CB}" dt="2020-08-10T19:47:44.468" v="9707" actId="1076"/>
          <ac:spMkLst>
            <pc:docMk/>
            <pc:sldMk cId="2537057110" sldId="1626"/>
            <ac:spMk id="2" creationId="{6B9B4318-9A04-41ED-A686-6B641FA6EB8D}"/>
          </ac:spMkLst>
        </pc:spChg>
        <pc:spChg chg="del">
          <ac:chgData name="" userId="3b99287881d56c4f" providerId="LiveId" clId="{EE9765F0-A303-4F82-B4BD-FF30B56B37CB}" dt="2020-08-10T18:37:44.481" v="9238" actId="478"/>
          <ac:spMkLst>
            <pc:docMk/>
            <pc:sldMk cId="2537057110" sldId="1626"/>
            <ac:spMk id="3" creationId="{79E75E47-84F4-504E-AD0A-7C7BC9D2AE6E}"/>
          </ac:spMkLst>
        </pc:spChg>
        <pc:spChg chg="add mod">
          <ac:chgData name="" userId="3b99287881d56c4f" providerId="LiveId" clId="{EE9765F0-A303-4F82-B4BD-FF30B56B37CB}" dt="2020-08-10T20:14:28.812" v="9751"/>
          <ac:spMkLst>
            <pc:docMk/>
            <pc:sldMk cId="2537057110" sldId="1626"/>
            <ac:spMk id="6" creationId="{263A21EF-8B19-43A4-AECC-299300C35969}"/>
          </ac:spMkLst>
        </pc:spChg>
        <pc:spChg chg="add mod">
          <ac:chgData name="" userId="3b99287881d56c4f" providerId="LiveId" clId="{EE9765F0-A303-4F82-B4BD-FF30B56B37CB}" dt="2020-08-10T20:14:33.198" v="9754" actId="6549"/>
          <ac:spMkLst>
            <pc:docMk/>
            <pc:sldMk cId="2537057110" sldId="1626"/>
            <ac:spMk id="7" creationId="{B2B2A4B6-9150-42CE-A27C-1A6392354E16}"/>
          </ac:spMkLst>
        </pc:spChg>
        <pc:spChg chg="mod">
          <ac:chgData name="" userId="3b99287881d56c4f" providerId="LiveId" clId="{EE9765F0-A303-4F82-B4BD-FF30B56B37CB}" dt="2020-08-10T18:38:46.335" v="9262" actId="20577"/>
          <ac:spMkLst>
            <pc:docMk/>
            <pc:sldMk cId="2537057110" sldId="1626"/>
            <ac:spMk id="8" creationId="{876B85C8-A1D5-1D4F-8524-33C9EC985B61}"/>
          </ac:spMkLst>
        </pc:spChg>
        <pc:picChg chg="add mod">
          <ac:chgData name="" userId="3b99287881d56c4f" providerId="LiveId" clId="{EE9765F0-A303-4F82-B4BD-FF30B56B37CB}" dt="2020-08-10T19:47:49.524" v="9709" actId="14100"/>
          <ac:picMkLst>
            <pc:docMk/>
            <pc:sldMk cId="2537057110" sldId="1626"/>
            <ac:picMk id="5" creationId="{86EBB63D-EC37-4ED4-BA3F-6C84EEA3DD96}"/>
          </ac:picMkLst>
        </pc:picChg>
        <pc:picChg chg="add mod">
          <ac:chgData name="" userId="3b99287881d56c4f" providerId="LiveId" clId="{EE9765F0-A303-4F82-B4BD-FF30B56B37CB}" dt="2020-08-10T20:14:40.069" v="9757" actId="14100"/>
          <ac:picMkLst>
            <pc:docMk/>
            <pc:sldMk cId="2537057110" sldId="1626"/>
            <ac:picMk id="9" creationId="{E862E3DF-E789-4535-BF7A-690E47FACC50}"/>
          </ac:picMkLst>
        </pc:picChg>
      </pc:sldChg>
      <pc:sldChg chg="addSp delSp modSp add">
        <pc:chgData name="" userId="3b99287881d56c4f" providerId="LiveId" clId="{EE9765F0-A303-4F82-B4BD-FF30B56B37CB}" dt="2020-08-10T21:25:04.086" v="10270"/>
        <pc:sldMkLst>
          <pc:docMk/>
          <pc:sldMk cId="221531118" sldId="1628"/>
        </pc:sldMkLst>
        <pc:spChg chg="del">
          <ac:chgData name="" userId="3b99287881d56c4f" providerId="LiveId" clId="{EE9765F0-A303-4F82-B4BD-FF30B56B37CB}" dt="2020-08-10T18:43:36.443" v="9296" actId="478"/>
          <ac:spMkLst>
            <pc:docMk/>
            <pc:sldMk cId="221531118" sldId="1628"/>
            <ac:spMk id="2" creationId="{6B9B4318-9A04-41ED-A686-6B641FA6EB8D}"/>
          </ac:spMkLst>
        </pc:spChg>
        <pc:spChg chg="mod">
          <ac:chgData name="" userId="3b99287881d56c4f" providerId="LiveId" clId="{EE9765F0-A303-4F82-B4BD-FF30B56B37CB}" dt="2020-08-10T18:46:18.274" v="9342" actId="1076"/>
          <ac:spMkLst>
            <pc:docMk/>
            <pc:sldMk cId="221531118" sldId="1628"/>
            <ac:spMk id="6" creationId="{9E5FD40A-EA99-46B3-85D1-5457953ADB6C}"/>
          </ac:spMkLst>
        </pc:spChg>
        <pc:spChg chg="mod">
          <ac:chgData name="" userId="3b99287881d56c4f" providerId="LiveId" clId="{EE9765F0-A303-4F82-B4BD-FF30B56B37CB}" dt="2020-08-10T18:49:18.530" v="9385" actId="20577"/>
          <ac:spMkLst>
            <pc:docMk/>
            <pc:sldMk cId="221531118" sldId="1628"/>
            <ac:spMk id="8" creationId="{876B85C8-A1D5-1D4F-8524-33C9EC985B61}"/>
          </ac:spMkLst>
        </pc:spChg>
        <pc:spChg chg="add mod">
          <ac:chgData name="" userId="3b99287881d56c4f" providerId="LiveId" clId="{EE9765F0-A303-4F82-B4BD-FF30B56B37CB}" dt="2020-08-10T21:25:04.086" v="10270"/>
          <ac:spMkLst>
            <pc:docMk/>
            <pc:sldMk cId="221531118" sldId="1628"/>
            <ac:spMk id="9" creationId="{1497BCD1-B3EB-4EE5-AE48-6098A875D0D4}"/>
          </ac:spMkLst>
        </pc:spChg>
        <pc:picChg chg="del">
          <ac:chgData name="" userId="3b99287881d56c4f" providerId="LiveId" clId="{EE9765F0-A303-4F82-B4BD-FF30B56B37CB}" dt="2020-08-10T18:43:34.171" v="9295" actId="478"/>
          <ac:picMkLst>
            <pc:docMk/>
            <pc:sldMk cId="221531118" sldId="1628"/>
            <ac:picMk id="4" creationId="{F5258766-2088-4D2C-8190-CBD78D4BF206}"/>
          </ac:picMkLst>
        </pc:picChg>
        <pc:picChg chg="add mod">
          <ac:chgData name="" userId="3b99287881d56c4f" providerId="LiveId" clId="{EE9765F0-A303-4F82-B4BD-FF30B56B37CB}" dt="2020-08-10T18:46:20.801" v="9343" actId="1076"/>
          <ac:picMkLst>
            <pc:docMk/>
            <pc:sldMk cId="221531118" sldId="1628"/>
            <ac:picMk id="5" creationId="{6B5610D8-EF54-435D-88DB-83F2BE087B7B}"/>
          </ac:picMkLst>
        </pc:picChg>
        <pc:picChg chg="add mod">
          <ac:chgData name="" userId="3b99287881d56c4f" providerId="LiveId" clId="{EE9765F0-A303-4F82-B4BD-FF30B56B37CB}" dt="2020-08-10T18:47:09.530" v="9353" actId="1076"/>
          <ac:picMkLst>
            <pc:docMk/>
            <pc:sldMk cId="221531118" sldId="1628"/>
            <ac:picMk id="10" creationId="{D1CEE10F-2E7E-4300-A30E-BF612327630F}"/>
          </ac:picMkLst>
        </pc:picChg>
      </pc:sldChg>
      <pc:sldChg chg="modSp add ord">
        <pc:chgData name="" userId="3b99287881d56c4f" providerId="LiveId" clId="{EE9765F0-A303-4F82-B4BD-FF30B56B37CB}" dt="2020-08-11T03:57:55.996" v="13634" actId="1076"/>
        <pc:sldMkLst>
          <pc:docMk/>
          <pc:sldMk cId="3509277421" sldId="1630"/>
        </pc:sldMkLst>
        <pc:spChg chg="mod">
          <ac:chgData name="" userId="3b99287881d56c4f" providerId="LiveId" clId="{EE9765F0-A303-4F82-B4BD-FF30B56B37CB}" dt="2020-08-11T03:57:55.996" v="13634" actId="1076"/>
          <ac:spMkLst>
            <pc:docMk/>
            <pc:sldMk cId="3509277421" sldId="1630"/>
            <ac:spMk id="6" creationId="{DAA46087-6615-234C-BABE-8E4F556CB2DB}"/>
          </ac:spMkLst>
        </pc:spChg>
        <pc:spChg chg="mod">
          <ac:chgData name="" userId="3b99287881d56c4f" providerId="LiveId" clId="{EE9765F0-A303-4F82-B4BD-FF30B56B37CB}" dt="2020-08-11T03:57:47.204" v="13633" actId="1076"/>
          <ac:spMkLst>
            <pc:docMk/>
            <pc:sldMk cId="3509277421" sldId="1630"/>
            <ac:spMk id="15" creationId="{5D6D08CF-CFB4-FB48-984B-BF8DBC7D5B0E}"/>
          </ac:spMkLst>
        </pc:spChg>
      </pc:sldChg>
      <pc:sldChg chg="addSp modSp add">
        <pc:chgData name="" userId="3b99287881d56c4f" providerId="LiveId" clId="{EE9765F0-A303-4F82-B4BD-FF30B56B37CB}" dt="2020-08-10T20:37:39.733" v="10013" actId="1076"/>
        <pc:sldMkLst>
          <pc:docMk/>
          <pc:sldMk cId="3836443224" sldId="1631"/>
        </pc:sldMkLst>
        <pc:spChg chg="add mod">
          <ac:chgData name="" userId="3b99287881d56c4f" providerId="LiveId" clId="{EE9765F0-A303-4F82-B4BD-FF30B56B37CB}" dt="2020-08-10T20:37:39.733" v="10013" actId="1076"/>
          <ac:spMkLst>
            <pc:docMk/>
            <pc:sldMk cId="3836443224" sldId="1631"/>
            <ac:spMk id="4" creationId="{153D847E-5F0A-42E4-B33D-AF2A704DDA93}"/>
          </ac:spMkLst>
        </pc:spChg>
        <pc:spChg chg="mod">
          <ac:chgData name="" userId="3b99287881d56c4f" providerId="LiveId" clId="{EE9765F0-A303-4F82-B4BD-FF30B56B37CB}" dt="2020-08-10T20:20:46.877" v="9824" actId="1076"/>
          <ac:spMkLst>
            <pc:docMk/>
            <pc:sldMk cId="3836443224" sldId="1631"/>
            <ac:spMk id="7" creationId="{AFBA3B7F-4EF8-413F-88B0-D4F16F63FD5C}"/>
          </ac:spMkLst>
        </pc:spChg>
        <pc:spChg chg="mod">
          <ac:chgData name="" userId="3b99287881d56c4f" providerId="LiveId" clId="{EE9765F0-A303-4F82-B4BD-FF30B56B37CB}" dt="2020-08-10T20:27:24.576" v="9904" actId="20577"/>
          <ac:spMkLst>
            <pc:docMk/>
            <pc:sldMk cId="3836443224" sldId="1631"/>
            <ac:spMk id="8" creationId="{876B85C8-A1D5-1D4F-8524-33C9EC985B61}"/>
          </ac:spMkLst>
        </pc:spChg>
        <pc:picChg chg="add mod">
          <ac:chgData name="" userId="3b99287881d56c4f" providerId="LiveId" clId="{EE9765F0-A303-4F82-B4BD-FF30B56B37CB}" dt="2020-08-10T20:21:07.245" v="9831" actId="1076"/>
          <ac:picMkLst>
            <pc:docMk/>
            <pc:sldMk cId="3836443224" sldId="1631"/>
            <ac:picMk id="3" creationId="{F9025A74-EBD9-4005-A0BB-41599990B3B9}"/>
          </ac:picMkLst>
        </pc:picChg>
      </pc:sldChg>
      <pc:sldChg chg="addSp modSp add ord">
        <pc:chgData name="" userId="3b99287881d56c4f" providerId="LiveId" clId="{EE9765F0-A303-4F82-B4BD-FF30B56B37CB}" dt="2020-08-10T21:04:05.351" v="10076"/>
        <pc:sldMkLst>
          <pc:docMk/>
          <pc:sldMk cId="3022205171" sldId="1632"/>
        </pc:sldMkLst>
        <pc:spChg chg="add">
          <ac:chgData name="" userId="3b99287881d56c4f" providerId="LiveId" clId="{EE9765F0-A303-4F82-B4BD-FF30B56B37CB}" dt="2020-08-10T20:17:28.608" v="9778"/>
          <ac:spMkLst>
            <pc:docMk/>
            <pc:sldMk cId="3022205171" sldId="1632"/>
            <ac:spMk id="4" creationId="{D8AEE74B-992D-40F8-B70D-FC6B22AC2FD0}"/>
          </ac:spMkLst>
        </pc:spChg>
        <pc:spChg chg="mod">
          <ac:chgData name="" userId="3b99287881d56c4f" providerId="LiveId" clId="{EE9765F0-A303-4F82-B4BD-FF30B56B37CB}" dt="2020-08-10T21:04:05.351" v="10076"/>
          <ac:spMkLst>
            <pc:docMk/>
            <pc:sldMk cId="3022205171" sldId="1632"/>
            <ac:spMk id="7" creationId="{AFBA3B7F-4EF8-413F-88B0-D4F16F63FD5C}"/>
          </ac:spMkLst>
        </pc:spChg>
        <pc:spChg chg="mod">
          <ac:chgData name="" userId="3b99287881d56c4f" providerId="LiveId" clId="{EE9765F0-A303-4F82-B4BD-FF30B56B37CB}" dt="2020-08-10T20:17:39.868" v="9785" actId="20577"/>
          <ac:spMkLst>
            <pc:docMk/>
            <pc:sldMk cId="3022205171" sldId="1632"/>
            <ac:spMk id="8" creationId="{876B85C8-A1D5-1D4F-8524-33C9EC985B61}"/>
          </ac:spMkLst>
        </pc:spChg>
      </pc:sldChg>
      <pc:sldChg chg="addSp delSp modSp add ord">
        <pc:chgData name="" userId="3b99287881d56c4f" providerId="LiveId" clId="{EE9765F0-A303-4F82-B4BD-FF30B56B37CB}" dt="2020-08-10T20:25:03.465" v="9893"/>
        <pc:sldMkLst>
          <pc:docMk/>
          <pc:sldMk cId="338854838" sldId="1633"/>
        </pc:sldMkLst>
        <pc:spChg chg="add mod">
          <ac:chgData name="" userId="3b99287881d56c4f" providerId="LiveId" clId="{EE9765F0-A303-4F82-B4BD-FF30B56B37CB}" dt="2020-08-10T20:24:50.261" v="9892" actId="1076"/>
          <ac:spMkLst>
            <pc:docMk/>
            <pc:sldMk cId="338854838" sldId="1633"/>
            <ac:spMk id="2" creationId="{ACFED3EA-6391-4C87-9FF2-802B2EDBB789}"/>
          </ac:spMkLst>
        </pc:spChg>
        <pc:spChg chg="add mod">
          <ac:chgData name="" userId="3b99287881d56c4f" providerId="LiveId" clId="{EE9765F0-A303-4F82-B4BD-FF30B56B37CB}" dt="2020-08-10T20:24:48.269" v="9891" actId="1076"/>
          <ac:spMkLst>
            <pc:docMk/>
            <pc:sldMk cId="338854838" sldId="1633"/>
            <ac:spMk id="4" creationId="{DCBC908F-90BC-4110-AF25-EE52E5682D09}"/>
          </ac:spMkLst>
        </pc:spChg>
        <pc:spChg chg="add del mod">
          <ac:chgData name="" userId="3b99287881d56c4f" providerId="LiveId" clId="{EE9765F0-A303-4F82-B4BD-FF30B56B37CB}" dt="2020-08-10T20:24:39.753" v="9889"/>
          <ac:spMkLst>
            <pc:docMk/>
            <pc:sldMk cId="338854838" sldId="1633"/>
            <ac:spMk id="5" creationId="{D052C630-C04B-4427-B036-A909F9E0B496}"/>
          </ac:spMkLst>
        </pc:spChg>
        <pc:spChg chg="mod">
          <ac:chgData name="" userId="3b99287881d56c4f" providerId="LiveId" clId="{EE9765F0-A303-4F82-B4BD-FF30B56B37CB}" dt="2020-08-10T20:21:29.207" v="9836"/>
          <ac:spMkLst>
            <pc:docMk/>
            <pc:sldMk cId="338854838" sldId="1633"/>
            <ac:spMk id="7" creationId="{AFBA3B7F-4EF8-413F-88B0-D4F16F63FD5C}"/>
          </ac:spMkLst>
        </pc:spChg>
        <pc:spChg chg="mod">
          <ac:chgData name="" userId="3b99287881d56c4f" providerId="LiveId" clId="{EE9765F0-A303-4F82-B4BD-FF30B56B37CB}" dt="2020-08-10T20:25:03.465" v="9893"/>
          <ac:spMkLst>
            <pc:docMk/>
            <pc:sldMk cId="338854838" sldId="1633"/>
            <ac:spMk id="8" creationId="{876B85C8-A1D5-1D4F-8524-33C9EC985B61}"/>
          </ac:spMkLst>
        </pc:spChg>
        <pc:picChg chg="del">
          <ac:chgData name="" userId="3b99287881d56c4f" providerId="LiveId" clId="{EE9765F0-A303-4F82-B4BD-FF30B56B37CB}" dt="2020-08-10T20:21:09.929" v="9832" actId="478"/>
          <ac:picMkLst>
            <pc:docMk/>
            <pc:sldMk cId="338854838" sldId="1633"/>
            <ac:picMk id="3" creationId="{F9025A74-EBD9-4005-A0BB-41599990B3B9}"/>
          </ac:picMkLst>
        </pc:picChg>
      </pc:sldChg>
      <pc:sldChg chg="addSp delSp modSp add">
        <pc:chgData name="" userId="3b99287881d56c4f" providerId="LiveId" clId="{EE9765F0-A303-4F82-B4BD-FF30B56B37CB}" dt="2020-08-10T21:13:47.015" v="10105" actId="1076"/>
        <pc:sldMkLst>
          <pc:docMk/>
          <pc:sldMk cId="1818869854" sldId="1634"/>
        </pc:sldMkLst>
        <pc:spChg chg="mod">
          <ac:chgData name="" userId="3b99287881d56c4f" providerId="LiveId" clId="{EE9765F0-A303-4F82-B4BD-FF30B56B37CB}" dt="2020-08-10T21:12:45.747" v="10096" actId="313"/>
          <ac:spMkLst>
            <pc:docMk/>
            <pc:sldMk cId="1818869854" sldId="1634"/>
            <ac:spMk id="6" creationId="{263A21EF-8B19-43A4-AECC-299300C35969}"/>
          </ac:spMkLst>
        </pc:spChg>
        <pc:spChg chg="mod">
          <ac:chgData name="" userId="3b99287881d56c4f" providerId="LiveId" clId="{EE9765F0-A303-4F82-B4BD-FF30B56B37CB}" dt="2020-08-10T21:12:04.623" v="10092" actId="1076"/>
          <ac:spMkLst>
            <pc:docMk/>
            <pc:sldMk cId="1818869854" sldId="1634"/>
            <ac:spMk id="7" creationId="{B2B2A4B6-9150-42CE-A27C-1A6392354E16}"/>
          </ac:spMkLst>
        </pc:spChg>
        <pc:spChg chg="add mod">
          <ac:chgData name="" userId="3b99287881d56c4f" providerId="LiveId" clId="{EE9765F0-A303-4F82-B4BD-FF30B56B37CB}" dt="2020-08-10T21:12:04.623" v="10092" actId="1076"/>
          <ac:spMkLst>
            <pc:docMk/>
            <pc:sldMk cId="1818869854" sldId="1634"/>
            <ac:spMk id="10" creationId="{2CB46186-5D3B-4D03-B524-8123FD0F4FBE}"/>
          </ac:spMkLst>
        </pc:spChg>
        <pc:picChg chg="add del mod">
          <ac:chgData name="" userId="3b99287881d56c4f" providerId="LiveId" clId="{EE9765F0-A303-4F82-B4BD-FF30B56B37CB}" dt="2020-08-10T21:13:30.351" v="10099" actId="478"/>
          <ac:picMkLst>
            <pc:docMk/>
            <pc:sldMk cId="1818869854" sldId="1634"/>
            <ac:picMk id="4" creationId="{A6F0ADBC-940C-4FEF-B9E5-C80EEB1BF3A6}"/>
          </ac:picMkLst>
        </pc:picChg>
        <pc:picChg chg="del">
          <ac:chgData name="" userId="3b99287881d56c4f" providerId="LiveId" clId="{EE9765F0-A303-4F82-B4BD-FF30B56B37CB}" dt="2020-08-10T21:11:09.348" v="10081" actId="478"/>
          <ac:picMkLst>
            <pc:docMk/>
            <pc:sldMk cId="1818869854" sldId="1634"/>
            <ac:picMk id="9" creationId="{E862E3DF-E789-4535-BF7A-690E47FACC50}"/>
          </ac:picMkLst>
        </pc:picChg>
        <pc:picChg chg="add mod">
          <ac:chgData name="" userId="3b99287881d56c4f" providerId="LiveId" clId="{EE9765F0-A303-4F82-B4BD-FF30B56B37CB}" dt="2020-08-10T21:13:47.015" v="10105" actId="1076"/>
          <ac:picMkLst>
            <pc:docMk/>
            <pc:sldMk cId="1818869854" sldId="1634"/>
            <ac:picMk id="12" creationId="{4A4266C1-0C1A-4970-9105-B4879E8EE401}"/>
          </ac:picMkLst>
        </pc:picChg>
      </pc:sldChg>
      <pc:sldChg chg="addSp delSp modSp add">
        <pc:chgData name="" userId="3b99287881d56c4f" providerId="LiveId" clId="{EE9765F0-A303-4F82-B4BD-FF30B56B37CB}" dt="2020-08-10T21:24:55.012" v="10269"/>
        <pc:sldMkLst>
          <pc:docMk/>
          <pc:sldMk cId="1729175811" sldId="1635"/>
        </pc:sldMkLst>
        <pc:spChg chg="mod">
          <ac:chgData name="" userId="3b99287881d56c4f" providerId="LiveId" clId="{EE9765F0-A303-4F82-B4BD-FF30B56B37CB}" dt="2020-08-10T21:13:10.092" v="10098" actId="20577"/>
          <ac:spMkLst>
            <pc:docMk/>
            <pc:sldMk cId="1729175811" sldId="1635"/>
            <ac:spMk id="6" creationId="{9E5FD40A-EA99-46B3-85D1-5457953ADB6C}"/>
          </ac:spMkLst>
        </pc:spChg>
        <pc:spChg chg="mod">
          <ac:chgData name="" userId="3b99287881d56c4f" providerId="LiveId" clId="{EE9765F0-A303-4F82-B4BD-FF30B56B37CB}" dt="2020-08-10T21:24:55.012" v="10269"/>
          <ac:spMkLst>
            <pc:docMk/>
            <pc:sldMk cId="1729175811" sldId="1635"/>
            <ac:spMk id="9" creationId="{1497BCD1-B3EB-4EE5-AE48-6098A875D0D4}"/>
          </ac:spMkLst>
        </pc:spChg>
        <pc:picChg chg="add mod">
          <ac:chgData name="" userId="3b99287881d56c4f" providerId="LiveId" clId="{EE9765F0-A303-4F82-B4BD-FF30B56B37CB}" dt="2020-08-10T21:15:10.710" v="10109" actId="14100"/>
          <ac:picMkLst>
            <pc:docMk/>
            <pc:sldMk cId="1729175811" sldId="1635"/>
            <ac:picMk id="3" creationId="{DF429750-341B-4E50-B63E-B567FE2985D4}"/>
          </ac:picMkLst>
        </pc:picChg>
        <pc:picChg chg="del">
          <ac:chgData name="" userId="3b99287881d56c4f" providerId="LiveId" clId="{EE9765F0-A303-4F82-B4BD-FF30B56B37CB}" dt="2020-08-10T21:14:13.927" v="10106" actId="478"/>
          <ac:picMkLst>
            <pc:docMk/>
            <pc:sldMk cId="1729175811" sldId="1635"/>
            <ac:picMk id="5" creationId="{6B5610D8-EF54-435D-88DB-83F2BE087B7B}"/>
          </ac:picMkLst>
        </pc:picChg>
        <pc:picChg chg="add mod">
          <ac:chgData name="" userId="3b99287881d56c4f" providerId="LiveId" clId="{EE9765F0-A303-4F82-B4BD-FF30B56B37CB}" dt="2020-08-10T21:15:48.598" v="10115" actId="1076"/>
          <ac:picMkLst>
            <pc:docMk/>
            <pc:sldMk cId="1729175811" sldId="1635"/>
            <ac:picMk id="7" creationId="{820C667D-AF35-4B9C-8265-38C0F421A17E}"/>
          </ac:picMkLst>
        </pc:picChg>
        <pc:picChg chg="del">
          <ac:chgData name="" userId="3b99287881d56c4f" providerId="LiveId" clId="{EE9765F0-A303-4F82-B4BD-FF30B56B37CB}" dt="2020-08-10T21:15:34.561" v="10110" actId="478"/>
          <ac:picMkLst>
            <pc:docMk/>
            <pc:sldMk cId="1729175811" sldId="1635"/>
            <ac:picMk id="10" creationId="{D1CEE10F-2E7E-4300-A30E-BF612327630F}"/>
          </ac:picMkLst>
        </pc:picChg>
      </pc:sldChg>
      <pc:sldChg chg="modSp add">
        <pc:chgData name="" userId="3b99287881d56c4f" providerId="LiveId" clId="{EE9765F0-A303-4F82-B4BD-FF30B56B37CB}" dt="2020-08-10T21:16:40.320" v="10125" actId="13926"/>
        <pc:sldMkLst>
          <pc:docMk/>
          <pc:sldMk cId="2096491696" sldId="1636"/>
        </pc:sldMkLst>
        <pc:spChg chg="mod">
          <ac:chgData name="" userId="3b99287881d56c4f" providerId="LiveId" clId="{EE9765F0-A303-4F82-B4BD-FF30B56B37CB}" dt="2020-08-10T21:16:40.320" v="10125" actId="13926"/>
          <ac:spMkLst>
            <pc:docMk/>
            <pc:sldMk cId="2096491696" sldId="1636"/>
            <ac:spMk id="7" creationId="{AFBA3B7F-4EF8-413F-88B0-D4F16F63FD5C}"/>
          </ac:spMkLst>
        </pc:spChg>
      </pc:sldChg>
      <pc:sldChg chg="add">
        <pc:chgData name="" userId="3b99287881d56c4f" providerId="LiveId" clId="{EE9765F0-A303-4F82-B4BD-FF30B56B37CB}" dt="2020-08-10T21:10:00.648" v="10080"/>
        <pc:sldMkLst>
          <pc:docMk/>
          <pc:sldMk cId="1943699946" sldId="1637"/>
        </pc:sldMkLst>
      </pc:sldChg>
      <pc:sldChg chg="addSp delSp modSp add">
        <pc:chgData name="" userId="3b99287881d56c4f" providerId="LiveId" clId="{EE9765F0-A303-4F82-B4BD-FF30B56B37CB}" dt="2020-08-10T21:20:38.361" v="10158" actId="478"/>
        <pc:sldMkLst>
          <pc:docMk/>
          <pc:sldMk cId="551517211" sldId="1638"/>
        </pc:sldMkLst>
        <pc:spChg chg="del mod">
          <ac:chgData name="" userId="3b99287881d56c4f" providerId="LiveId" clId="{EE9765F0-A303-4F82-B4BD-FF30B56B37CB}" dt="2020-08-10T21:20:38.361" v="10158" actId="478"/>
          <ac:spMkLst>
            <pc:docMk/>
            <pc:sldMk cId="551517211" sldId="1638"/>
            <ac:spMk id="4" creationId="{153D847E-5F0A-42E4-B33D-AF2A704DDA93}"/>
          </ac:spMkLst>
        </pc:spChg>
        <pc:picChg chg="del">
          <ac:chgData name="" userId="3b99287881d56c4f" providerId="LiveId" clId="{EE9765F0-A303-4F82-B4BD-FF30B56B37CB}" dt="2020-08-10T21:16:56.160" v="10126" actId="478"/>
          <ac:picMkLst>
            <pc:docMk/>
            <pc:sldMk cId="551517211" sldId="1638"/>
            <ac:picMk id="3" creationId="{F9025A74-EBD9-4005-A0BB-41599990B3B9}"/>
          </ac:picMkLst>
        </pc:picChg>
        <pc:picChg chg="add mod ord">
          <ac:chgData name="" userId="3b99287881d56c4f" providerId="LiveId" clId="{EE9765F0-A303-4F82-B4BD-FF30B56B37CB}" dt="2020-08-10T21:20:09.485" v="10133" actId="1076"/>
          <ac:picMkLst>
            <pc:docMk/>
            <pc:sldMk cId="551517211" sldId="1638"/>
            <ac:picMk id="5" creationId="{F28FF153-63F5-4889-8954-AA8046023E3D}"/>
          </ac:picMkLst>
        </pc:picChg>
      </pc:sldChg>
      <pc:sldChg chg="addSp modSp add del">
        <pc:chgData name="" userId="3b99287881d56c4f" providerId="LiveId" clId="{EE9765F0-A303-4F82-B4BD-FF30B56B37CB}" dt="2020-08-11T01:53:34.267" v="12558" actId="2696"/>
        <pc:sldMkLst>
          <pc:docMk/>
          <pc:sldMk cId="1746888267" sldId="1639"/>
        </pc:sldMkLst>
        <pc:spChg chg="add mod">
          <ac:chgData name="" userId="3b99287881d56c4f" providerId="LiveId" clId="{EE9765F0-A303-4F82-B4BD-FF30B56B37CB}" dt="2020-08-10T22:43:18.617" v="11602" actId="1076"/>
          <ac:spMkLst>
            <pc:docMk/>
            <pc:sldMk cId="1746888267" sldId="1639"/>
            <ac:spMk id="5" creationId="{A1950A89-D7AC-47D9-84A5-E42A55FBC310}"/>
          </ac:spMkLst>
        </pc:spChg>
        <pc:spChg chg="add mod">
          <ac:chgData name="" userId="3b99287881d56c4f" providerId="LiveId" clId="{EE9765F0-A303-4F82-B4BD-FF30B56B37CB}" dt="2020-08-10T22:44:52.083" v="11675" actId="14100"/>
          <ac:spMkLst>
            <pc:docMk/>
            <pc:sldMk cId="1746888267" sldId="1639"/>
            <ac:spMk id="6" creationId="{5FA1A418-E63B-47C3-9424-4393DE32178E}"/>
          </ac:spMkLst>
        </pc:spChg>
      </pc:sldChg>
      <pc:sldChg chg="addSp delSp modSp add">
        <pc:chgData name="" userId="3b99287881d56c4f" providerId="LiveId" clId="{EE9765F0-A303-4F82-B4BD-FF30B56B37CB}" dt="2020-08-10T23:49:20.871" v="12113" actId="20577"/>
        <pc:sldMkLst>
          <pc:docMk/>
          <pc:sldMk cId="1967057459" sldId="1641"/>
        </pc:sldMkLst>
        <pc:spChg chg="mod">
          <ac:chgData name="" userId="3b99287881d56c4f" providerId="LiveId" clId="{EE9765F0-A303-4F82-B4BD-FF30B56B37CB}" dt="2020-08-10T23:04:34.595" v="11809" actId="313"/>
          <ac:spMkLst>
            <pc:docMk/>
            <pc:sldMk cId="1967057459" sldId="1641"/>
            <ac:spMk id="2" creationId="{6B9B4318-9A04-41ED-A686-6B641FA6EB8D}"/>
          </ac:spMkLst>
        </pc:spChg>
        <pc:spChg chg="mod">
          <ac:chgData name="" userId="3b99287881d56c4f" providerId="LiveId" clId="{EE9765F0-A303-4F82-B4BD-FF30B56B37CB}" dt="2020-08-10T23:44:15.815" v="12075" actId="313"/>
          <ac:spMkLst>
            <pc:docMk/>
            <pc:sldMk cId="1967057459" sldId="1641"/>
            <ac:spMk id="7" creationId="{B2B2A4B6-9150-42CE-A27C-1A6392354E16}"/>
          </ac:spMkLst>
        </pc:spChg>
        <pc:spChg chg="mod">
          <ac:chgData name="" userId="3b99287881d56c4f" providerId="LiveId" clId="{EE9765F0-A303-4F82-B4BD-FF30B56B37CB}" dt="2020-08-10T23:49:20.871" v="12113" actId="20577"/>
          <ac:spMkLst>
            <pc:docMk/>
            <pc:sldMk cId="1967057459" sldId="1641"/>
            <ac:spMk id="8" creationId="{876B85C8-A1D5-1D4F-8524-33C9EC985B61}"/>
          </ac:spMkLst>
        </pc:spChg>
        <pc:picChg chg="add del mod">
          <ac:chgData name="" userId="3b99287881d56c4f" providerId="LiveId" clId="{EE9765F0-A303-4F82-B4BD-FF30B56B37CB}" dt="2020-08-10T23:04:36.907" v="11811" actId="478"/>
          <ac:picMkLst>
            <pc:docMk/>
            <pc:sldMk cId="1967057459" sldId="1641"/>
            <ac:picMk id="5" creationId="{86EBB63D-EC37-4ED4-BA3F-6C84EEA3DD96}"/>
          </ac:picMkLst>
        </pc:picChg>
        <pc:picChg chg="add del">
          <ac:chgData name="" userId="3b99287881d56c4f" providerId="LiveId" clId="{EE9765F0-A303-4F82-B4BD-FF30B56B37CB}" dt="2020-08-10T23:04:37.393" v="11812" actId="478"/>
          <ac:picMkLst>
            <pc:docMk/>
            <pc:sldMk cId="1967057459" sldId="1641"/>
            <ac:picMk id="9" creationId="{E862E3DF-E789-4535-BF7A-690E47FACC50}"/>
          </ac:picMkLst>
        </pc:picChg>
      </pc:sldChg>
      <pc:sldChg chg="addSp delSp modSp add">
        <pc:chgData name="" userId="3b99287881d56c4f" providerId="LiveId" clId="{EE9765F0-A303-4F82-B4BD-FF30B56B37CB}" dt="2020-08-11T01:37:00.143" v="12483" actId="1076"/>
        <pc:sldMkLst>
          <pc:docMk/>
          <pc:sldMk cId="3505159848" sldId="1642"/>
        </pc:sldMkLst>
        <pc:spChg chg="del">
          <ac:chgData name="" userId="3b99287881d56c4f" providerId="LiveId" clId="{EE9765F0-A303-4F82-B4BD-FF30B56B37CB}" dt="2020-08-10T23:58:11.806" v="12201" actId="478"/>
          <ac:spMkLst>
            <pc:docMk/>
            <pc:sldMk cId="3505159848" sldId="1642"/>
            <ac:spMk id="6" creationId="{9E5FD40A-EA99-46B3-85D1-5457953ADB6C}"/>
          </ac:spMkLst>
        </pc:spChg>
        <pc:spChg chg="add mod">
          <ac:chgData name="" userId="3b99287881d56c4f" providerId="LiveId" clId="{EE9765F0-A303-4F82-B4BD-FF30B56B37CB}" dt="2020-08-11T01:36:57.304" v="12482" actId="1076"/>
          <ac:spMkLst>
            <pc:docMk/>
            <pc:sldMk cId="3505159848" sldId="1642"/>
            <ac:spMk id="7" creationId="{F3F96F33-5EBA-4C97-8221-26BD3952BCCC}"/>
          </ac:spMkLst>
        </pc:spChg>
        <pc:spChg chg="mod">
          <ac:chgData name="" userId="3b99287881d56c4f" providerId="LiveId" clId="{EE9765F0-A303-4F82-B4BD-FF30B56B37CB}" dt="2020-08-11T01:37:00.143" v="12483" actId="1076"/>
          <ac:spMkLst>
            <pc:docMk/>
            <pc:sldMk cId="3505159848" sldId="1642"/>
            <ac:spMk id="9" creationId="{1497BCD1-B3EB-4EE5-AE48-6098A875D0D4}"/>
          </ac:spMkLst>
        </pc:spChg>
        <pc:picChg chg="del">
          <ac:chgData name="" userId="3b99287881d56c4f" providerId="LiveId" clId="{EE9765F0-A303-4F82-B4BD-FF30B56B37CB}" dt="2020-08-10T23:58:09.128" v="12199" actId="478"/>
          <ac:picMkLst>
            <pc:docMk/>
            <pc:sldMk cId="3505159848" sldId="1642"/>
            <ac:picMk id="5" creationId="{6B5610D8-EF54-435D-88DB-83F2BE087B7B}"/>
          </ac:picMkLst>
        </pc:picChg>
        <pc:picChg chg="del">
          <ac:chgData name="" userId="3b99287881d56c4f" providerId="LiveId" clId="{EE9765F0-A303-4F82-B4BD-FF30B56B37CB}" dt="2020-08-10T23:58:09.510" v="12200" actId="478"/>
          <ac:picMkLst>
            <pc:docMk/>
            <pc:sldMk cId="3505159848" sldId="1642"/>
            <ac:picMk id="10" creationId="{D1CEE10F-2E7E-4300-A30E-BF612327630F}"/>
          </ac:picMkLst>
        </pc:picChg>
      </pc:sldChg>
      <pc:sldChg chg="addSp modSp add">
        <pc:chgData name="" userId="3b99287881d56c4f" providerId="LiveId" clId="{EE9765F0-A303-4F82-B4BD-FF30B56B37CB}" dt="2020-08-11T04:08:57.702" v="13705" actId="207"/>
        <pc:sldMkLst>
          <pc:docMk/>
          <pc:sldMk cId="1064423420" sldId="1643"/>
        </pc:sldMkLst>
        <pc:spChg chg="mod">
          <ac:chgData name="" userId="3b99287881d56c4f" providerId="LiveId" clId="{EE9765F0-A303-4F82-B4BD-FF30B56B37CB}" dt="2020-08-11T00:03:30.372" v="12236"/>
          <ac:spMkLst>
            <pc:docMk/>
            <pc:sldMk cId="1064423420" sldId="1643"/>
            <ac:spMk id="4" creationId="{D8AEE74B-992D-40F8-B70D-FC6B22AC2FD0}"/>
          </ac:spMkLst>
        </pc:spChg>
        <pc:spChg chg="add mod">
          <ac:chgData name="" userId="3b99287881d56c4f" providerId="LiveId" clId="{EE9765F0-A303-4F82-B4BD-FF30B56B37CB}" dt="2020-08-11T00:08:36.606" v="12252" actId="14100"/>
          <ac:spMkLst>
            <pc:docMk/>
            <pc:sldMk cId="1064423420" sldId="1643"/>
            <ac:spMk id="5" creationId="{5A56882E-2256-44E2-A424-BD1F66B32C71}"/>
          </ac:spMkLst>
        </pc:spChg>
        <pc:spChg chg="mod">
          <ac:chgData name="" userId="3b99287881d56c4f" providerId="LiveId" clId="{EE9765F0-A303-4F82-B4BD-FF30B56B37CB}" dt="2020-08-11T04:08:57.702" v="13705" actId="207"/>
          <ac:spMkLst>
            <pc:docMk/>
            <pc:sldMk cId="1064423420" sldId="1643"/>
            <ac:spMk id="7" creationId="{AFBA3B7F-4EF8-413F-88B0-D4F16F63FD5C}"/>
          </ac:spMkLst>
        </pc:spChg>
        <pc:spChg chg="mod">
          <ac:chgData name="" userId="3b99287881d56c4f" providerId="LiveId" clId="{EE9765F0-A303-4F82-B4BD-FF30B56B37CB}" dt="2020-08-11T01:28:52.648" v="12415" actId="20577"/>
          <ac:spMkLst>
            <pc:docMk/>
            <pc:sldMk cId="1064423420" sldId="1643"/>
            <ac:spMk id="8" creationId="{876B85C8-A1D5-1D4F-8524-33C9EC985B61}"/>
          </ac:spMkLst>
        </pc:spChg>
      </pc:sldChg>
      <pc:sldChg chg="add">
        <pc:chgData name="" userId="3b99287881d56c4f" providerId="LiveId" clId="{EE9765F0-A303-4F82-B4BD-FF30B56B37CB}" dt="2020-08-10T22:29:04.035" v="11378"/>
        <pc:sldMkLst>
          <pc:docMk/>
          <pc:sldMk cId="1961282942" sldId="1644"/>
        </pc:sldMkLst>
      </pc:sldChg>
      <pc:sldChg chg="addSp delSp modSp add">
        <pc:chgData name="" userId="3b99287881d56c4f" providerId="LiveId" clId="{EE9765F0-A303-4F82-B4BD-FF30B56B37CB}" dt="2020-08-11T00:50:55.190" v="12366" actId="1076"/>
        <pc:sldMkLst>
          <pc:docMk/>
          <pc:sldMk cId="3823351823" sldId="1645"/>
        </pc:sldMkLst>
        <pc:spChg chg="mod">
          <ac:chgData name="" userId="3b99287881d56c4f" providerId="LiveId" clId="{EE9765F0-A303-4F82-B4BD-FF30B56B37CB}" dt="2020-08-11T00:50:55.190" v="12366" actId="1076"/>
          <ac:spMkLst>
            <pc:docMk/>
            <pc:sldMk cId="3823351823" sldId="1645"/>
            <ac:spMk id="4" creationId="{153D847E-5F0A-42E4-B33D-AF2A704DDA93}"/>
          </ac:spMkLst>
        </pc:spChg>
        <pc:picChg chg="del">
          <ac:chgData name="" userId="3b99287881d56c4f" providerId="LiveId" clId="{EE9765F0-A303-4F82-B4BD-FF30B56B37CB}" dt="2020-08-11T00:50:36.537" v="12359" actId="478"/>
          <ac:picMkLst>
            <pc:docMk/>
            <pc:sldMk cId="3823351823" sldId="1645"/>
            <ac:picMk id="3" creationId="{F9025A74-EBD9-4005-A0BB-41599990B3B9}"/>
          </ac:picMkLst>
        </pc:picChg>
        <pc:picChg chg="add mod ord">
          <ac:chgData name="" userId="3b99287881d56c4f" providerId="LiveId" clId="{EE9765F0-A303-4F82-B4BD-FF30B56B37CB}" dt="2020-08-11T00:50:51.590" v="12365" actId="1076"/>
          <ac:picMkLst>
            <pc:docMk/>
            <pc:sldMk cId="3823351823" sldId="1645"/>
            <ac:picMk id="5" creationId="{3DF5090B-F1E5-4288-9B66-9E5AFF283C6C}"/>
          </ac:picMkLst>
        </pc:picChg>
      </pc:sldChg>
      <pc:sldChg chg="addSp delSp modSp add ord">
        <pc:chgData name="" userId="3b99287881d56c4f" providerId="LiveId" clId="{EE9765F0-A303-4F82-B4BD-FF30B56B37CB}" dt="2020-08-11T01:59:27.574" v="12621" actId="20577"/>
        <pc:sldMkLst>
          <pc:docMk/>
          <pc:sldMk cId="1269536552" sldId="1646"/>
        </pc:sldMkLst>
        <pc:spChg chg="mod">
          <ac:chgData name="" userId="3b99287881d56c4f" providerId="LiveId" clId="{EE9765F0-A303-4F82-B4BD-FF30B56B37CB}" dt="2020-08-10T23:35:43.578" v="12028" actId="1076"/>
          <ac:spMkLst>
            <pc:docMk/>
            <pc:sldMk cId="1269536552" sldId="1646"/>
            <ac:spMk id="6" creationId="{83050937-39FE-49DD-B18D-53514E06AB33}"/>
          </ac:spMkLst>
        </pc:spChg>
        <pc:spChg chg="mod">
          <ac:chgData name="" userId="3b99287881d56c4f" providerId="LiveId" clId="{EE9765F0-A303-4F82-B4BD-FF30B56B37CB}" dt="2020-08-11T01:59:27.574" v="12621" actId="20577"/>
          <ac:spMkLst>
            <pc:docMk/>
            <pc:sldMk cId="1269536552" sldId="1646"/>
            <ac:spMk id="8" creationId="{876B85C8-A1D5-1D4F-8524-33C9EC985B61}"/>
          </ac:spMkLst>
        </pc:spChg>
        <pc:spChg chg="mod">
          <ac:chgData name="" userId="3b99287881d56c4f" providerId="LiveId" clId="{EE9765F0-A303-4F82-B4BD-FF30B56B37CB}" dt="2020-08-10T23:35:43.578" v="12028" actId="1076"/>
          <ac:spMkLst>
            <pc:docMk/>
            <pc:sldMk cId="1269536552" sldId="1646"/>
            <ac:spMk id="9" creationId="{DF4D0CC2-14B3-472A-822E-843F328DEA4B}"/>
          </ac:spMkLst>
        </pc:spChg>
        <pc:spChg chg="mod">
          <ac:chgData name="" userId="3b99287881d56c4f" providerId="LiveId" clId="{EE9765F0-A303-4F82-B4BD-FF30B56B37CB}" dt="2020-08-10T23:35:43.578" v="12028" actId="1076"/>
          <ac:spMkLst>
            <pc:docMk/>
            <pc:sldMk cId="1269536552" sldId="1646"/>
            <ac:spMk id="10" creationId="{A51DEF81-28EF-4FBE-AC78-54F232AE0414}"/>
          </ac:spMkLst>
        </pc:spChg>
        <pc:spChg chg="mod">
          <ac:chgData name="" userId="3b99287881d56c4f" providerId="LiveId" clId="{EE9765F0-A303-4F82-B4BD-FF30B56B37CB}" dt="2020-08-10T23:35:43.578" v="12028" actId="1076"/>
          <ac:spMkLst>
            <pc:docMk/>
            <pc:sldMk cId="1269536552" sldId="1646"/>
            <ac:spMk id="11" creationId="{AFFCE23F-D9E9-4A94-851D-B39064F8D6E2}"/>
          </ac:spMkLst>
        </pc:spChg>
        <pc:spChg chg="mod">
          <ac:chgData name="" userId="3b99287881d56c4f" providerId="LiveId" clId="{EE9765F0-A303-4F82-B4BD-FF30B56B37CB}" dt="2020-08-10T23:35:43.578" v="12028" actId="1076"/>
          <ac:spMkLst>
            <pc:docMk/>
            <pc:sldMk cId="1269536552" sldId="1646"/>
            <ac:spMk id="12" creationId="{F32BA45D-FF73-43DD-8343-14646509E93D}"/>
          </ac:spMkLst>
        </pc:spChg>
        <pc:spChg chg="mod">
          <ac:chgData name="" userId="3b99287881d56c4f" providerId="LiveId" clId="{EE9765F0-A303-4F82-B4BD-FF30B56B37CB}" dt="2020-08-10T23:35:43.578" v="12028" actId="1076"/>
          <ac:spMkLst>
            <pc:docMk/>
            <pc:sldMk cId="1269536552" sldId="1646"/>
            <ac:spMk id="22" creationId="{6A242EBB-2468-4458-AFF3-0A6C04428D4F}"/>
          </ac:spMkLst>
        </pc:spChg>
        <pc:spChg chg="mod">
          <ac:chgData name="" userId="3b99287881d56c4f" providerId="LiveId" clId="{EE9765F0-A303-4F82-B4BD-FF30B56B37CB}" dt="2020-08-10T23:35:43.578" v="12028" actId="1076"/>
          <ac:spMkLst>
            <pc:docMk/>
            <pc:sldMk cId="1269536552" sldId="1646"/>
            <ac:spMk id="24" creationId="{DD21F9B4-270B-4D31-A0D3-7E3D6441FAB2}"/>
          </ac:spMkLst>
        </pc:spChg>
        <pc:spChg chg="mod">
          <ac:chgData name="" userId="3b99287881d56c4f" providerId="LiveId" clId="{EE9765F0-A303-4F82-B4BD-FF30B56B37CB}" dt="2020-08-10T23:35:43.578" v="12028" actId="1076"/>
          <ac:spMkLst>
            <pc:docMk/>
            <pc:sldMk cId="1269536552" sldId="1646"/>
            <ac:spMk id="25" creationId="{B3DD0F5E-B4AA-49C9-BC97-D4D5AE7074AC}"/>
          </ac:spMkLst>
        </pc:spChg>
        <pc:spChg chg="mod">
          <ac:chgData name="" userId="3b99287881d56c4f" providerId="LiveId" clId="{EE9765F0-A303-4F82-B4BD-FF30B56B37CB}" dt="2020-08-10T23:35:43.578" v="12028" actId="1076"/>
          <ac:spMkLst>
            <pc:docMk/>
            <pc:sldMk cId="1269536552" sldId="1646"/>
            <ac:spMk id="26" creationId="{3C76B308-82DD-4D8A-B064-DC1E78D3A38B}"/>
          </ac:spMkLst>
        </pc:spChg>
        <pc:spChg chg="add mod">
          <ac:chgData name="" userId="3b99287881d56c4f" providerId="LiveId" clId="{EE9765F0-A303-4F82-B4BD-FF30B56B37CB}" dt="2020-08-10T23:35:43.578" v="12028" actId="1076"/>
          <ac:spMkLst>
            <pc:docMk/>
            <pc:sldMk cId="1269536552" sldId="1646"/>
            <ac:spMk id="28" creationId="{B03BE3C5-E263-4347-B763-4AE5039F6B23}"/>
          </ac:spMkLst>
        </pc:spChg>
        <pc:spChg chg="add del mod">
          <ac:chgData name="" userId="3b99287881d56c4f" providerId="LiveId" clId="{EE9765F0-A303-4F82-B4BD-FF30B56B37CB}" dt="2020-08-10T23:31:43.092" v="11979" actId="478"/>
          <ac:spMkLst>
            <pc:docMk/>
            <pc:sldMk cId="1269536552" sldId="1646"/>
            <ac:spMk id="29" creationId="{864AE8C3-F7D4-4EAF-81C2-47208CE6D533}"/>
          </ac:spMkLst>
        </pc:spChg>
        <pc:spChg chg="mod">
          <ac:chgData name="" userId="3b99287881d56c4f" providerId="LiveId" clId="{EE9765F0-A303-4F82-B4BD-FF30B56B37CB}" dt="2020-08-10T23:35:43.578" v="12028" actId="1076"/>
          <ac:spMkLst>
            <pc:docMk/>
            <pc:sldMk cId="1269536552" sldId="1646"/>
            <ac:spMk id="30" creationId="{61A467C1-2042-4092-9D7E-11F458650EDD}"/>
          </ac:spMkLst>
        </pc:spChg>
        <pc:spChg chg="del mod">
          <ac:chgData name="" userId="3b99287881d56c4f" providerId="LiveId" clId="{EE9765F0-A303-4F82-B4BD-FF30B56B37CB}" dt="2020-08-10T22:40:50.894" v="11591" actId="478"/>
          <ac:spMkLst>
            <pc:docMk/>
            <pc:sldMk cId="1269536552" sldId="1646"/>
            <ac:spMk id="34" creationId="{1EEC1342-36EF-4644-8633-3726366AAAB1}"/>
          </ac:spMkLst>
        </pc:spChg>
        <pc:spChg chg="del mod">
          <ac:chgData name="" userId="3b99287881d56c4f" providerId="LiveId" clId="{EE9765F0-A303-4F82-B4BD-FF30B56B37CB}" dt="2020-08-10T22:40:50.894" v="11591" actId="478"/>
          <ac:spMkLst>
            <pc:docMk/>
            <pc:sldMk cId="1269536552" sldId="1646"/>
            <ac:spMk id="35" creationId="{B6D864CA-B158-48A6-8960-CD48F11B44CE}"/>
          </ac:spMkLst>
        </pc:spChg>
        <pc:spChg chg="del">
          <ac:chgData name="" userId="3b99287881d56c4f" providerId="LiveId" clId="{EE9765F0-A303-4F82-B4BD-FF30B56B37CB}" dt="2020-08-10T22:36:46.705" v="11479" actId="478"/>
          <ac:spMkLst>
            <pc:docMk/>
            <pc:sldMk cId="1269536552" sldId="1646"/>
            <ac:spMk id="36" creationId="{D4A07AC2-FDD3-406B-9F26-FD8A5584802A}"/>
          </ac:spMkLst>
        </pc:spChg>
        <pc:spChg chg="del">
          <ac:chgData name="" userId="3b99287881d56c4f" providerId="LiveId" clId="{EE9765F0-A303-4F82-B4BD-FF30B56B37CB}" dt="2020-08-10T22:36:46.705" v="11479" actId="478"/>
          <ac:spMkLst>
            <pc:docMk/>
            <pc:sldMk cId="1269536552" sldId="1646"/>
            <ac:spMk id="37" creationId="{46E86055-5774-42BE-A7F1-B845DEF4AB83}"/>
          </ac:spMkLst>
        </pc:spChg>
        <pc:spChg chg="del">
          <ac:chgData name="" userId="3b99287881d56c4f" providerId="LiveId" clId="{EE9765F0-A303-4F82-B4BD-FF30B56B37CB}" dt="2020-08-10T22:36:46.705" v="11479" actId="478"/>
          <ac:spMkLst>
            <pc:docMk/>
            <pc:sldMk cId="1269536552" sldId="1646"/>
            <ac:spMk id="38" creationId="{3B33CD3A-3CEC-4F23-AC28-F77A42FCCB2F}"/>
          </ac:spMkLst>
        </pc:spChg>
        <pc:spChg chg="del">
          <ac:chgData name="" userId="3b99287881d56c4f" providerId="LiveId" clId="{EE9765F0-A303-4F82-B4BD-FF30B56B37CB}" dt="2020-08-10T22:36:46.705" v="11479" actId="478"/>
          <ac:spMkLst>
            <pc:docMk/>
            <pc:sldMk cId="1269536552" sldId="1646"/>
            <ac:spMk id="39" creationId="{2EB28399-6387-41DE-9971-8EFCA280D96A}"/>
          </ac:spMkLst>
        </pc:spChg>
        <pc:spChg chg="del">
          <ac:chgData name="" userId="3b99287881d56c4f" providerId="LiveId" clId="{EE9765F0-A303-4F82-B4BD-FF30B56B37CB}" dt="2020-08-10T22:36:46.705" v="11479" actId="478"/>
          <ac:spMkLst>
            <pc:docMk/>
            <pc:sldMk cId="1269536552" sldId="1646"/>
            <ac:spMk id="40" creationId="{CC6CE6E0-50B3-4A0C-9EF4-44EB568AB892}"/>
          </ac:spMkLst>
        </pc:spChg>
        <pc:spChg chg="del mod">
          <ac:chgData name="" userId="3b99287881d56c4f" providerId="LiveId" clId="{EE9765F0-A303-4F82-B4BD-FF30B56B37CB}" dt="2020-08-10T22:46:32.993" v="11688" actId="478"/>
          <ac:spMkLst>
            <pc:docMk/>
            <pc:sldMk cId="1269536552" sldId="1646"/>
            <ac:spMk id="48" creationId="{7D30C737-FE88-4299-B236-263D638AFECF}"/>
          </ac:spMkLst>
        </pc:spChg>
        <pc:spChg chg="del mod">
          <ac:chgData name="" userId="3b99287881d56c4f" providerId="LiveId" clId="{EE9765F0-A303-4F82-B4BD-FF30B56B37CB}" dt="2020-08-10T22:40:50.894" v="11591" actId="478"/>
          <ac:spMkLst>
            <pc:docMk/>
            <pc:sldMk cId="1269536552" sldId="1646"/>
            <ac:spMk id="49" creationId="{1714DAA8-C28C-42A1-88B6-D22082FB0F6A}"/>
          </ac:spMkLst>
        </pc:spChg>
        <pc:spChg chg="del mod">
          <ac:chgData name="" userId="3b99287881d56c4f" providerId="LiveId" clId="{EE9765F0-A303-4F82-B4BD-FF30B56B37CB}" dt="2020-08-10T22:40:50.894" v="11591" actId="478"/>
          <ac:spMkLst>
            <pc:docMk/>
            <pc:sldMk cId="1269536552" sldId="1646"/>
            <ac:spMk id="50" creationId="{7ECB1FE0-CFD0-4165-9F00-FB136CDB3105}"/>
          </ac:spMkLst>
        </pc:spChg>
        <pc:spChg chg="del mod">
          <ac:chgData name="" userId="3b99287881d56c4f" providerId="LiveId" clId="{EE9765F0-A303-4F82-B4BD-FF30B56B37CB}" dt="2020-08-10T22:40:50.894" v="11591" actId="478"/>
          <ac:spMkLst>
            <pc:docMk/>
            <pc:sldMk cId="1269536552" sldId="1646"/>
            <ac:spMk id="51" creationId="{89D58069-E2E4-418F-9224-1B67488FF0A6}"/>
          </ac:spMkLst>
        </pc:spChg>
        <pc:spChg chg="del mod">
          <ac:chgData name="" userId="3b99287881d56c4f" providerId="LiveId" clId="{EE9765F0-A303-4F82-B4BD-FF30B56B37CB}" dt="2020-08-10T22:40:50.894" v="11591" actId="478"/>
          <ac:spMkLst>
            <pc:docMk/>
            <pc:sldMk cId="1269536552" sldId="1646"/>
            <ac:spMk id="52" creationId="{26C04C91-4DC5-4F68-A576-A09A2263E1D5}"/>
          </ac:spMkLst>
        </pc:spChg>
        <pc:spChg chg="del mod">
          <ac:chgData name="" userId="3b99287881d56c4f" providerId="LiveId" clId="{EE9765F0-A303-4F82-B4BD-FF30B56B37CB}" dt="2020-08-10T22:40:50.894" v="11591" actId="478"/>
          <ac:spMkLst>
            <pc:docMk/>
            <pc:sldMk cId="1269536552" sldId="1646"/>
            <ac:spMk id="53" creationId="{B0592BB9-A916-440C-A57B-203A02ACECEF}"/>
          </ac:spMkLst>
        </pc:spChg>
        <pc:spChg chg="del mod">
          <ac:chgData name="" userId="3b99287881d56c4f" providerId="LiveId" clId="{EE9765F0-A303-4F82-B4BD-FF30B56B37CB}" dt="2020-08-10T22:40:50.894" v="11591" actId="478"/>
          <ac:spMkLst>
            <pc:docMk/>
            <pc:sldMk cId="1269536552" sldId="1646"/>
            <ac:spMk id="54" creationId="{F9AA26FB-E679-411C-A406-0D1CEF5AFB07}"/>
          </ac:spMkLst>
        </pc:spChg>
        <pc:spChg chg="del mod">
          <ac:chgData name="" userId="3b99287881d56c4f" providerId="LiveId" clId="{EE9765F0-A303-4F82-B4BD-FF30B56B37CB}" dt="2020-08-10T22:40:50.894" v="11591" actId="478"/>
          <ac:spMkLst>
            <pc:docMk/>
            <pc:sldMk cId="1269536552" sldId="1646"/>
            <ac:spMk id="55" creationId="{7F0A9158-905A-43BE-B190-A9D7644F25C2}"/>
          </ac:spMkLst>
        </pc:spChg>
        <pc:spChg chg="del mod">
          <ac:chgData name="" userId="3b99287881d56c4f" providerId="LiveId" clId="{EE9765F0-A303-4F82-B4BD-FF30B56B37CB}" dt="2020-08-10T22:40:50.894" v="11591" actId="478"/>
          <ac:spMkLst>
            <pc:docMk/>
            <pc:sldMk cId="1269536552" sldId="1646"/>
            <ac:spMk id="56" creationId="{C617EB9D-6833-489A-9C91-D19FBAD3890F}"/>
          </ac:spMkLst>
        </pc:spChg>
        <pc:spChg chg="mod">
          <ac:chgData name="" userId="3b99287881d56c4f" providerId="LiveId" clId="{EE9765F0-A303-4F82-B4BD-FF30B56B37CB}" dt="2020-08-10T23:35:43.578" v="12028" actId="1076"/>
          <ac:spMkLst>
            <pc:docMk/>
            <pc:sldMk cId="1269536552" sldId="1646"/>
            <ac:spMk id="63" creationId="{D1EEBE84-B016-4971-B1CD-4EDDE03BBFAA}"/>
          </ac:spMkLst>
        </pc:spChg>
        <pc:spChg chg="mod">
          <ac:chgData name="" userId="3b99287881d56c4f" providerId="LiveId" clId="{EE9765F0-A303-4F82-B4BD-FF30B56B37CB}" dt="2020-08-10T23:35:43.578" v="12028" actId="1076"/>
          <ac:spMkLst>
            <pc:docMk/>
            <pc:sldMk cId="1269536552" sldId="1646"/>
            <ac:spMk id="64" creationId="{30AB24C8-E5BA-4904-AED0-2E3FBDBD75CB}"/>
          </ac:spMkLst>
        </pc:spChg>
        <pc:spChg chg="del mod">
          <ac:chgData name="" userId="3b99287881d56c4f" providerId="LiveId" clId="{EE9765F0-A303-4F82-B4BD-FF30B56B37CB}" dt="2020-08-10T22:39:43.914" v="11565" actId="478"/>
          <ac:spMkLst>
            <pc:docMk/>
            <pc:sldMk cId="1269536552" sldId="1646"/>
            <ac:spMk id="65" creationId="{4CFBD40C-FBC9-4BAC-94B3-7D69AAA61334}"/>
          </ac:spMkLst>
        </pc:spChg>
        <pc:spChg chg="del mod">
          <ac:chgData name="" userId="3b99287881d56c4f" providerId="LiveId" clId="{EE9765F0-A303-4F82-B4BD-FF30B56B37CB}" dt="2020-08-10T22:39:46.529" v="11566" actId="478"/>
          <ac:spMkLst>
            <pc:docMk/>
            <pc:sldMk cId="1269536552" sldId="1646"/>
            <ac:spMk id="67" creationId="{6792D936-3902-4FBC-B78E-D40E5445A6C3}"/>
          </ac:spMkLst>
        </pc:spChg>
        <pc:spChg chg="mod">
          <ac:chgData name="" userId="3b99287881d56c4f" providerId="LiveId" clId="{EE9765F0-A303-4F82-B4BD-FF30B56B37CB}" dt="2020-08-10T23:35:35.196" v="12027" actId="1076"/>
          <ac:spMkLst>
            <pc:docMk/>
            <pc:sldMk cId="1269536552" sldId="1646"/>
            <ac:spMk id="68" creationId="{117CAB9D-9D35-467B-89CA-925AEAF350D7}"/>
          </ac:spMkLst>
        </pc:spChg>
        <pc:spChg chg="del mod">
          <ac:chgData name="" userId="3b99287881d56c4f" providerId="LiveId" clId="{EE9765F0-A303-4F82-B4BD-FF30B56B37CB}" dt="2020-08-10T22:37:37.852" v="11495" actId="478"/>
          <ac:spMkLst>
            <pc:docMk/>
            <pc:sldMk cId="1269536552" sldId="1646"/>
            <ac:spMk id="69" creationId="{0D971738-3D86-44E4-936F-0CDB1A3E4FE5}"/>
          </ac:spMkLst>
        </pc:spChg>
        <pc:spChg chg="mod">
          <ac:chgData name="" userId="3b99287881d56c4f" providerId="LiveId" clId="{EE9765F0-A303-4F82-B4BD-FF30B56B37CB}" dt="2020-08-10T23:33:44.363" v="12003" actId="1076"/>
          <ac:spMkLst>
            <pc:docMk/>
            <pc:sldMk cId="1269536552" sldId="1646"/>
            <ac:spMk id="70" creationId="{4F28A9E4-F692-49EA-9222-A8E139E6BAB7}"/>
          </ac:spMkLst>
        </pc:spChg>
        <pc:spChg chg="add mod">
          <ac:chgData name="" userId="3b99287881d56c4f" providerId="LiveId" clId="{EE9765F0-A303-4F82-B4BD-FF30B56B37CB}" dt="2020-08-10T23:35:43.578" v="12028" actId="1076"/>
          <ac:spMkLst>
            <pc:docMk/>
            <pc:sldMk cId="1269536552" sldId="1646"/>
            <ac:spMk id="81" creationId="{6723A736-872B-4694-8DBC-092E905918E4}"/>
          </ac:spMkLst>
        </pc:spChg>
        <pc:spChg chg="add mod">
          <ac:chgData name="" userId="3b99287881d56c4f" providerId="LiveId" clId="{EE9765F0-A303-4F82-B4BD-FF30B56B37CB}" dt="2020-08-10T23:35:43.578" v="12028" actId="1076"/>
          <ac:spMkLst>
            <pc:docMk/>
            <pc:sldMk cId="1269536552" sldId="1646"/>
            <ac:spMk id="82" creationId="{B8FF22D9-AE09-4AA3-B3A2-ADF68008A6D4}"/>
          </ac:spMkLst>
        </pc:spChg>
        <pc:spChg chg="mod">
          <ac:chgData name="" userId="3b99287881d56c4f" providerId="LiveId" clId="{EE9765F0-A303-4F82-B4BD-FF30B56B37CB}" dt="2020-08-10T23:35:43.578" v="12028" actId="1076"/>
          <ac:spMkLst>
            <pc:docMk/>
            <pc:sldMk cId="1269536552" sldId="1646"/>
            <ac:spMk id="96" creationId="{383154CF-FB76-4BF1-9FAD-EE4BCB2A5CEE}"/>
          </ac:spMkLst>
        </pc:spChg>
        <pc:spChg chg="del">
          <ac:chgData name="" userId="3b99287881d56c4f" providerId="LiveId" clId="{EE9765F0-A303-4F82-B4BD-FF30B56B37CB}" dt="2020-08-10T22:36:27.817" v="11474" actId="478"/>
          <ac:spMkLst>
            <pc:docMk/>
            <pc:sldMk cId="1269536552" sldId="1646"/>
            <ac:spMk id="97" creationId="{CA2C86C0-0C95-45F7-A873-8BE5EBAD6145}"/>
          </ac:spMkLst>
        </pc:spChg>
        <pc:spChg chg="del">
          <ac:chgData name="" userId="3b99287881d56c4f" providerId="LiveId" clId="{EE9765F0-A303-4F82-B4BD-FF30B56B37CB}" dt="2020-08-10T22:36:26.593" v="11473" actId="478"/>
          <ac:spMkLst>
            <pc:docMk/>
            <pc:sldMk cId="1269536552" sldId="1646"/>
            <ac:spMk id="99" creationId="{BEF9A8DB-46D2-4A8B-B4E7-0269EAC734E0}"/>
          </ac:spMkLst>
        </pc:spChg>
        <pc:spChg chg="del">
          <ac:chgData name="" userId="3b99287881d56c4f" providerId="LiveId" clId="{EE9765F0-A303-4F82-B4BD-FF30B56B37CB}" dt="2020-08-10T22:36:25.939" v="11472" actId="478"/>
          <ac:spMkLst>
            <pc:docMk/>
            <pc:sldMk cId="1269536552" sldId="1646"/>
            <ac:spMk id="100" creationId="{E833BB32-4144-4D13-A6DC-8C8D1E7D766B}"/>
          </ac:spMkLst>
        </pc:spChg>
        <pc:spChg chg="del">
          <ac:chgData name="" userId="3b99287881d56c4f" providerId="LiveId" clId="{EE9765F0-A303-4F82-B4BD-FF30B56B37CB}" dt="2020-08-10T22:36:25.939" v="11472" actId="478"/>
          <ac:spMkLst>
            <pc:docMk/>
            <pc:sldMk cId="1269536552" sldId="1646"/>
            <ac:spMk id="101" creationId="{F1AC5BB4-DA0D-41ED-8FC1-A96BDDF28F94}"/>
          </ac:spMkLst>
        </pc:spChg>
        <pc:spChg chg="del">
          <ac:chgData name="" userId="3b99287881d56c4f" providerId="LiveId" clId="{EE9765F0-A303-4F82-B4BD-FF30B56B37CB}" dt="2020-08-10T22:36:25.939" v="11472" actId="478"/>
          <ac:spMkLst>
            <pc:docMk/>
            <pc:sldMk cId="1269536552" sldId="1646"/>
            <ac:spMk id="102" creationId="{3CB8B4E9-5BCF-4732-9904-655BEE47BBB7}"/>
          </ac:spMkLst>
        </pc:spChg>
        <pc:spChg chg="mod">
          <ac:chgData name="" userId="3b99287881d56c4f" providerId="LiveId" clId="{EE9765F0-A303-4F82-B4BD-FF30B56B37CB}" dt="2020-08-10T23:35:43.578" v="12028" actId="1076"/>
          <ac:spMkLst>
            <pc:docMk/>
            <pc:sldMk cId="1269536552" sldId="1646"/>
            <ac:spMk id="109" creationId="{FB9E6E84-C3B1-49B2-A734-B2C5CAA6E740}"/>
          </ac:spMkLst>
        </pc:spChg>
        <pc:spChg chg="mod">
          <ac:chgData name="" userId="3b99287881d56c4f" providerId="LiveId" clId="{EE9765F0-A303-4F82-B4BD-FF30B56B37CB}" dt="2020-08-10T23:35:43.578" v="12028" actId="1076"/>
          <ac:spMkLst>
            <pc:docMk/>
            <pc:sldMk cId="1269536552" sldId="1646"/>
            <ac:spMk id="110" creationId="{97B78A5E-5F21-4203-A7C4-8A158F8F3A1D}"/>
          </ac:spMkLst>
        </pc:spChg>
        <pc:spChg chg="mod">
          <ac:chgData name="" userId="3b99287881d56c4f" providerId="LiveId" clId="{EE9765F0-A303-4F82-B4BD-FF30B56B37CB}" dt="2020-08-10T23:35:43.578" v="12028" actId="1076"/>
          <ac:spMkLst>
            <pc:docMk/>
            <pc:sldMk cId="1269536552" sldId="1646"/>
            <ac:spMk id="111" creationId="{49BE72C9-094F-465A-ACA6-84DFB8ABD15B}"/>
          </ac:spMkLst>
        </pc:spChg>
        <pc:spChg chg="mod">
          <ac:chgData name="" userId="3b99287881d56c4f" providerId="LiveId" clId="{EE9765F0-A303-4F82-B4BD-FF30B56B37CB}" dt="2020-08-10T23:35:43.578" v="12028" actId="1076"/>
          <ac:spMkLst>
            <pc:docMk/>
            <pc:sldMk cId="1269536552" sldId="1646"/>
            <ac:spMk id="112" creationId="{99BD09F8-59DA-41E4-BBCF-0379CCF76E97}"/>
          </ac:spMkLst>
        </pc:spChg>
        <pc:spChg chg="mod">
          <ac:chgData name="" userId="3b99287881d56c4f" providerId="LiveId" clId="{EE9765F0-A303-4F82-B4BD-FF30B56B37CB}" dt="2020-08-10T23:35:43.578" v="12028" actId="1076"/>
          <ac:spMkLst>
            <pc:docMk/>
            <pc:sldMk cId="1269536552" sldId="1646"/>
            <ac:spMk id="113" creationId="{39CD1BD8-0712-4783-8B77-0F553FFC0EB7}"/>
          </ac:spMkLst>
        </pc:spChg>
        <pc:spChg chg="mod">
          <ac:chgData name="" userId="3b99287881d56c4f" providerId="LiveId" clId="{EE9765F0-A303-4F82-B4BD-FF30B56B37CB}" dt="2020-08-10T23:35:43.578" v="12028" actId="1076"/>
          <ac:spMkLst>
            <pc:docMk/>
            <pc:sldMk cId="1269536552" sldId="1646"/>
            <ac:spMk id="114" creationId="{5D2918A8-C277-4643-AAA8-3316A72F4516}"/>
          </ac:spMkLst>
        </pc:spChg>
        <pc:spChg chg="mod">
          <ac:chgData name="" userId="3b99287881d56c4f" providerId="LiveId" clId="{EE9765F0-A303-4F82-B4BD-FF30B56B37CB}" dt="2020-08-10T23:35:43.578" v="12028" actId="1076"/>
          <ac:spMkLst>
            <pc:docMk/>
            <pc:sldMk cId="1269536552" sldId="1646"/>
            <ac:spMk id="115" creationId="{92B1C60E-9F01-4A37-93B7-41A7F7DD4E00}"/>
          </ac:spMkLst>
        </pc:spChg>
        <pc:graphicFrameChg chg="add del mod modGraphic">
          <ac:chgData name="" userId="3b99287881d56c4f" providerId="LiveId" clId="{EE9765F0-A303-4F82-B4BD-FF30B56B37CB}" dt="2020-08-10T23:33:55.289" v="12005"/>
          <ac:graphicFrameMkLst>
            <pc:docMk/>
            <pc:sldMk cId="1269536552" sldId="1646"/>
            <ac:graphicFrameMk id="7" creationId="{49C88C8B-D9D0-46B8-AA3A-5810AEE114FB}"/>
          </ac:graphicFrameMkLst>
        </pc:graphicFrameChg>
        <pc:cxnChg chg="mod">
          <ac:chgData name="" userId="3b99287881d56c4f" providerId="LiveId" clId="{EE9765F0-A303-4F82-B4BD-FF30B56B37CB}" dt="2020-08-10T23:35:43.578" v="12028" actId="1076"/>
          <ac:cxnSpMkLst>
            <pc:docMk/>
            <pc:sldMk cId="1269536552" sldId="1646"/>
            <ac:cxnSpMk id="13" creationId="{EFEFFD36-51A1-4EA1-A849-0B0B1F7F2DF0}"/>
          </ac:cxnSpMkLst>
        </pc:cxnChg>
        <pc:cxnChg chg="mod">
          <ac:chgData name="" userId="3b99287881d56c4f" providerId="LiveId" clId="{EE9765F0-A303-4F82-B4BD-FF30B56B37CB}" dt="2020-08-10T23:35:43.578" v="12028" actId="1076"/>
          <ac:cxnSpMkLst>
            <pc:docMk/>
            <pc:sldMk cId="1269536552" sldId="1646"/>
            <ac:cxnSpMk id="14" creationId="{F4E9951F-6056-4CA6-9F5E-2BB0E4D091B7}"/>
          </ac:cxnSpMkLst>
        </pc:cxnChg>
        <pc:cxnChg chg="mod">
          <ac:chgData name="" userId="3b99287881d56c4f" providerId="LiveId" clId="{EE9765F0-A303-4F82-B4BD-FF30B56B37CB}" dt="2020-08-10T23:35:43.578" v="12028" actId="1076"/>
          <ac:cxnSpMkLst>
            <pc:docMk/>
            <pc:sldMk cId="1269536552" sldId="1646"/>
            <ac:cxnSpMk id="15" creationId="{08E11D19-9639-45DF-B6C3-2F2DB4D32B52}"/>
          </ac:cxnSpMkLst>
        </pc:cxnChg>
        <pc:cxnChg chg="mod">
          <ac:chgData name="" userId="3b99287881d56c4f" providerId="LiveId" clId="{EE9765F0-A303-4F82-B4BD-FF30B56B37CB}" dt="2020-08-10T23:35:43.578" v="12028" actId="1076"/>
          <ac:cxnSpMkLst>
            <pc:docMk/>
            <pc:sldMk cId="1269536552" sldId="1646"/>
            <ac:cxnSpMk id="16" creationId="{E9EC7309-CE2B-4B44-B4CB-6E0A36F26D2A}"/>
          </ac:cxnSpMkLst>
        </pc:cxnChg>
        <pc:cxnChg chg="mod">
          <ac:chgData name="" userId="3b99287881d56c4f" providerId="LiveId" clId="{EE9765F0-A303-4F82-B4BD-FF30B56B37CB}" dt="2020-08-10T23:35:43.578" v="12028" actId="1076"/>
          <ac:cxnSpMkLst>
            <pc:docMk/>
            <pc:sldMk cId="1269536552" sldId="1646"/>
            <ac:cxnSpMk id="17" creationId="{33F351C7-14FD-44E0-8F36-584BC0AA0985}"/>
          </ac:cxnSpMkLst>
        </pc:cxnChg>
        <pc:cxnChg chg="mod">
          <ac:chgData name="" userId="3b99287881d56c4f" providerId="LiveId" clId="{EE9765F0-A303-4F82-B4BD-FF30B56B37CB}" dt="2020-08-10T23:35:43.578" v="12028" actId="1076"/>
          <ac:cxnSpMkLst>
            <pc:docMk/>
            <pc:sldMk cId="1269536552" sldId="1646"/>
            <ac:cxnSpMk id="18" creationId="{DC84E25E-7358-471A-9E87-620130120A63}"/>
          </ac:cxnSpMkLst>
        </pc:cxnChg>
        <pc:cxnChg chg="mod">
          <ac:chgData name="" userId="3b99287881d56c4f" providerId="LiveId" clId="{EE9765F0-A303-4F82-B4BD-FF30B56B37CB}" dt="2020-08-10T23:35:43.578" v="12028" actId="1076"/>
          <ac:cxnSpMkLst>
            <pc:docMk/>
            <pc:sldMk cId="1269536552" sldId="1646"/>
            <ac:cxnSpMk id="19" creationId="{1BBA0D8A-BEDA-4C2C-9CAA-2E77E2AB0FF0}"/>
          </ac:cxnSpMkLst>
        </pc:cxnChg>
        <pc:cxnChg chg="mod">
          <ac:chgData name="" userId="3b99287881d56c4f" providerId="LiveId" clId="{EE9765F0-A303-4F82-B4BD-FF30B56B37CB}" dt="2020-08-10T23:35:43.578" v="12028" actId="1076"/>
          <ac:cxnSpMkLst>
            <pc:docMk/>
            <pc:sldMk cId="1269536552" sldId="1646"/>
            <ac:cxnSpMk id="20" creationId="{0E34A207-4382-410D-AA51-EDDCAF440FCF}"/>
          </ac:cxnSpMkLst>
        </pc:cxnChg>
        <pc:cxnChg chg="mod">
          <ac:chgData name="" userId="3b99287881d56c4f" providerId="LiveId" clId="{EE9765F0-A303-4F82-B4BD-FF30B56B37CB}" dt="2020-08-10T23:35:43.578" v="12028" actId="1076"/>
          <ac:cxnSpMkLst>
            <pc:docMk/>
            <pc:sldMk cId="1269536552" sldId="1646"/>
            <ac:cxnSpMk id="21" creationId="{516152CD-83E0-4EA5-AB1E-38465A1DB384}"/>
          </ac:cxnSpMkLst>
        </pc:cxnChg>
        <pc:cxnChg chg="del">
          <ac:chgData name="" userId="3b99287881d56c4f" providerId="LiveId" clId="{EE9765F0-A303-4F82-B4BD-FF30B56B37CB}" dt="2020-08-10T22:36:46.705" v="11479" actId="478"/>
          <ac:cxnSpMkLst>
            <pc:docMk/>
            <pc:sldMk cId="1269536552" sldId="1646"/>
            <ac:cxnSpMk id="41" creationId="{49E0941C-9528-4A22-9F9E-0A0519631816}"/>
          </ac:cxnSpMkLst>
        </pc:cxnChg>
        <pc:cxnChg chg="del">
          <ac:chgData name="" userId="3b99287881d56c4f" providerId="LiveId" clId="{EE9765F0-A303-4F82-B4BD-FF30B56B37CB}" dt="2020-08-10T22:36:46.705" v="11479" actId="478"/>
          <ac:cxnSpMkLst>
            <pc:docMk/>
            <pc:sldMk cId="1269536552" sldId="1646"/>
            <ac:cxnSpMk id="42" creationId="{93D2C1B9-3D85-4B99-B16E-06F9C39E28C4}"/>
          </ac:cxnSpMkLst>
        </pc:cxnChg>
        <pc:cxnChg chg="del">
          <ac:chgData name="" userId="3b99287881d56c4f" providerId="LiveId" clId="{EE9765F0-A303-4F82-B4BD-FF30B56B37CB}" dt="2020-08-10T22:36:46.705" v="11479" actId="478"/>
          <ac:cxnSpMkLst>
            <pc:docMk/>
            <pc:sldMk cId="1269536552" sldId="1646"/>
            <ac:cxnSpMk id="43" creationId="{324CF5DA-3EDE-4B36-9A84-BB86CE603EA3}"/>
          </ac:cxnSpMkLst>
        </pc:cxnChg>
        <pc:cxnChg chg="del">
          <ac:chgData name="" userId="3b99287881d56c4f" providerId="LiveId" clId="{EE9765F0-A303-4F82-B4BD-FF30B56B37CB}" dt="2020-08-10T22:36:46.705" v="11479" actId="478"/>
          <ac:cxnSpMkLst>
            <pc:docMk/>
            <pc:sldMk cId="1269536552" sldId="1646"/>
            <ac:cxnSpMk id="44" creationId="{7B22267B-EC24-4CAA-8BA0-2B76701CDD8E}"/>
          </ac:cxnSpMkLst>
        </pc:cxnChg>
        <pc:cxnChg chg="del">
          <ac:chgData name="" userId="3b99287881d56c4f" providerId="LiveId" clId="{EE9765F0-A303-4F82-B4BD-FF30B56B37CB}" dt="2020-08-10T22:36:46.705" v="11479" actId="478"/>
          <ac:cxnSpMkLst>
            <pc:docMk/>
            <pc:sldMk cId="1269536552" sldId="1646"/>
            <ac:cxnSpMk id="45" creationId="{4B656BE2-5592-4649-8D56-F62E305472FB}"/>
          </ac:cxnSpMkLst>
        </pc:cxnChg>
        <pc:cxnChg chg="mod">
          <ac:chgData name="" userId="3b99287881d56c4f" providerId="LiveId" clId="{EE9765F0-A303-4F82-B4BD-FF30B56B37CB}" dt="2020-08-10T23:35:43.578" v="12028" actId="1076"/>
          <ac:cxnSpMkLst>
            <pc:docMk/>
            <pc:sldMk cId="1269536552" sldId="1646"/>
            <ac:cxnSpMk id="46" creationId="{8A35CFFF-53A2-499B-B555-44CB3070A54D}"/>
          </ac:cxnSpMkLst>
        </pc:cxnChg>
        <pc:cxnChg chg="mod">
          <ac:chgData name="" userId="3b99287881d56c4f" providerId="LiveId" clId="{EE9765F0-A303-4F82-B4BD-FF30B56B37CB}" dt="2020-08-10T23:35:43.578" v="12028" actId="1076"/>
          <ac:cxnSpMkLst>
            <pc:docMk/>
            <pc:sldMk cId="1269536552" sldId="1646"/>
            <ac:cxnSpMk id="118" creationId="{33D16113-DA44-45A9-AB0F-93C8E5B9EC93}"/>
          </ac:cxnSpMkLst>
        </pc:cxnChg>
        <pc:cxnChg chg="del mod">
          <ac:chgData name="" userId="3b99287881d56c4f" providerId="LiveId" clId="{EE9765F0-A303-4F82-B4BD-FF30B56B37CB}" dt="2020-08-10T22:36:21.480" v="11469" actId="478"/>
          <ac:cxnSpMkLst>
            <pc:docMk/>
            <pc:sldMk cId="1269536552" sldId="1646"/>
            <ac:cxnSpMk id="121" creationId="{D754199F-385F-4D62-827C-C1C5A7E64D24}"/>
          </ac:cxnSpMkLst>
        </pc:cxnChg>
        <pc:cxnChg chg="del mod">
          <ac:chgData name="" userId="3b99287881d56c4f" providerId="LiveId" clId="{EE9765F0-A303-4F82-B4BD-FF30B56B37CB}" dt="2020-08-10T22:36:24.069" v="11471" actId="478"/>
          <ac:cxnSpMkLst>
            <pc:docMk/>
            <pc:sldMk cId="1269536552" sldId="1646"/>
            <ac:cxnSpMk id="124" creationId="{53A8A672-8DAC-411D-9B27-025AB3D37B0E}"/>
          </ac:cxnSpMkLst>
        </pc:cxnChg>
        <pc:cxnChg chg="del mod">
          <ac:chgData name="" userId="3b99287881d56c4f" providerId="LiveId" clId="{EE9765F0-A303-4F82-B4BD-FF30B56B37CB}" dt="2020-08-10T22:36:23.289" v="11470" actId="478"/>
          <ac:cxnSpMkLst>
            <pc:docMk/>
            <pc:sldMk cId="1269536552" sldId="1646"/>
            <ac:cxnSpMk id="127" creationId="{2F4ADAA4-891B-4430-9FB7-10A8DB1B04FD}"/>
          </ac:cxnSpMkLst>
        </pc:cxnChg>
        <pc:cxnChg chg="mod">
          <ac:chgData name="" userId="3b99287881d56c4f" providerId="LiveId" clId="{EE9765F0-A303-4F82-B4BD-FF30B56B37CB}" dt="2020-08-10T23:35:43.578" v="12028" actId="1076"/>
          <ac:cxnSpMkLst>
            <pc:docMk/>
            <pc:sldMk cId="1269536552" sldId="1646"/>
            <ac:cxnSpMk id="130" creationId="{4B1B284A-8F86-4D04-B47C-EE7DFB959F48}"/>
          </ac:cxnSpMkLst>
        </pc:cxnChg>
        <pc:cxnChg chg="del mod">
          <ac:chgData name="" userId="3b99287881d56c4f" providerId="LiveId" clId="{EE9765F0-A303-4F82-B4BD-FF30B56B37CB}" dt="2020-08-10T22:36:29.123" v="11476" actId="478"/>
          <ac:cxnSpMkLst>
            <pc:docMk/>
            <pc:sldMk cId="1269536552" sldId="1646"/>
            <ac:cxnSpMk id="133" creationId="{131BBC08-43A6-4F6B-8BBD-D3ADC6047552}"/>
          </ac:cxnSpMkLst>
        </pc:cxnChg>
        <pc:cxnChg chg="del mod">
          <ac:chgData name="" userId="3b99287881d56c4f" providerId="LiveId" clId="{EE9765F0-A303-4F82-B4BD-FF30B56B37CB}" dt="2020-08-10T22:36:28.549" v="11475" actId="478"/>
          <ac:cxnSpMkLst>
            <pc:docMk/>
            <pc:sldMk cId="1269536552" sldId="1646"/>
            <ac:cxnSpMk id="136" creationId="{47A3783E-312E-4B14-9658-8FF0C89AB734}"/>
          </ac:cxnSpMkLst>
        </pc:cxnChg>
        <pc:cxnChg chg="mod">
          <ac:chgData name="" userId="3b99287881d56c4f" providerId="LiveId" clId="{EE9765F0-A303-4F82-B4BD-FF30B56B37CB}" dt="2020-08-10T23:35:43.578" v="12028" actId="1076"/>
          <ac:cxnSpMkLst>
            <pc:docMk/>
            <pc:sldMk cId="1269536552" sldId="1646"/>
            <ac:cxnSpMk id="139" creationId="{D7BA7C17-8BF3-4CEC-9FBD-868E7852B442}"/>
          </ac:cxnSpMkLst>
        </pc:cxnChg>
      </pc:sldChg>
      <pc:sldChg chg="addSp delSp modSp add">
        <pc:chgData name="" userId="3b99287881d56c4f" providerId="LiveId" clId="{EE9765F0-A303-4F82-B4BD-FF30B56B37CB}" dt="2020-08-10T23:07:30.486" v="11847" actId="12788"/>
        <pc:sldMkLst>
          <pc:docMk/>
          <pc:sldMk cId="2614382804" sldId="1647"/>
        </pc:sldMkLst>
        <pc:spChg chg="add mod">
          <ac:chgData name="" userId="3b99287881d56c4f" providerId="LiveId" clId="{EE9765F0-A303-4F82-B4BD-FF30B56B37CB}" dt="2020-08-10T23:06:45.522" v="11825" actId="1076"/>
          <ac:spMkLst>
            <pc:docMk/>
            <pc:sldMk cId="2614382804" sldId="1647"/>
            <ac:spMk id="2" creationId="{4EF91C50-141B-42C4-882E-23C706DDC259}"/>
          </ac:spMkLst>
        </pc:spChg>
        <pc:spChg chg="add del mod">
          <ac:chgData name="" userId="3b99287881d56c4f" providerId="LiveId" clId="{EE9765F0-A303-4F82-B4BD-FF30B56B37CB}" dt="2020-08-10T23:01:37.701" v="11801" actId="478"/>
          <ac:spMkLst>
            <pc:docMk/>
            <pc:sldMk cId="2614382804" sldId="1647"/>
            <ac:spMk id="3" creationId="{DB337914-DD60-4A6C-93A9-4D35EC043FBB}"/>
          </ac:spMkLst>
        </pc:spChg>
        <pc:spChg chg="add mod">
          <ac:chgData name="" userId="3b99287881d56c4f" providerId="LiveId" clId="{EE9765F0-A303-4F82-B4BD-FF30B56B37CB}" dt="2020-08-10T23:07:30.486" v="11847" actId="12788"/>
          <ac:spMkLst>
            <pc:docMk/>
            <pc:sldMk cId="2614382804" sldId="1647"/>
            <ac:spMk id="4" creationId="{C28C558D-8821-4E3D-8AA9-0326E877FEC2}"/>
          </ac:spMkLst>
        </pc:spChg>
        <pc:spChg chg="del">
          <ac:chgData name="" userId="3b99287881d56c4f" providerId="LiveId" clId="{EE9765F0-A303-4F82-B4BD-FF30B56B37CB}" dt="2020-08-10T22:55:44.522" v="11765" actId="478"/>
          <ac:spMkLst>
            <pc:docMk/>
            <pc:sldMk cId="2614382804" sldId="1647"/>
            <ac:spMk id="6" creationId="{83050937-39FE-49DD-B18D-53514E06AB33}"/>
          </ac:spMkLst>
        </pc:spChg>
        <pc:spChg chg="del">
          <ac:chgData name="" userId="3b99287881d56c4f" providerId="LiveId" clId="{EE9765F0-A303-4F82-B4BD-FF30B56B37CB}" dt="2020-08-10T22:55:48.246" v="11767" actId="478"/>
          <ac:spMkLst>
            <pc:docMk/>
            <pc:sldMk cId="2614382804" sldId="1647"/>
            <ac:spMk id="9" creationId="{DF4D0CC2-14B3-472A-822E-843F328DEA4B}"/>
          </ac:spMkLst>
        </pc:spChg>
        <pc:spChg chg="del">
          <ac:chgData name="" userId="3b99287881d56c4f" providerId="LiveId" clId="{EE9765F0-A303-4F82-B4BD-FF30B56B37CB}" dt="2020-08-10T22:55:44.522" v="11765" actId="478"/>
          <ac:spMkLst>
            <pc:docMk/>
            <pc:sldMk cId="2614382804" sldId="1647"/>
            <ac:spMk id="10" creationId="{A51DEF81-28EF-4FBE-AC78-54F232AE0414}"/>
          </ac:spMkLst>
        </pc:spChg>
        <pc:spChg chg="del">
          <ac:chgData name="" userId="3b99287881d56c4f" providerId="LiveId" clId="{EE9765F0-A303-4F82-B4BD-FF30B56B37CB}" dt="2020-08-10T22:55:48.246" v="11767" actId="478"/>
          <ac:spMkLst>
            <pc:docMk/>
            <pc:sldMk cId="2614382804" sldId="1647"/>
            <ac:spMk id="11" creationId="{AFFCE23F-D9E9-4A94-851D-B39064F8D6E2}"/>
          </ac:spMkLst>
        </pc:spChg>
        <pc:spChg chg="del">
          <ac:chgData name="" userId="3b99287881d56c4f" providerId="LiveId" clId="{EE9765F0-A303-4F82-B4BD-FF30B56B37CB}" dt="2020-08-10T22:55:44.522" v="11765" actId="478"/>
          <ac:spMkLst>
            <pc:docMk/>
            <pc:sldMk cId="2614382804" sldId="1647"/>
            <ac:spMk id="12" creationId="{F32BA45D-FF73-43DD-8343-14646509E93D}"/>
          </ac:spMkLst>
        </pc:spChg>
        <pc:spChg chg="del">
          <ac:chgData name="" userId="3b99287881d56c4f" providerId="LiveId" clId="{EE9765F0-A303-4F82-B4BD-FF30B56B37CB}" dt="2020-08-10T22:55:44.522" v="11765" actId="478"/>
          <ac:spMkLst>
            <pc:docMk/>
            <pc:sldMk cId="2614382804" sldId="1647"/>
            <ac:spMk id="22" creationId="{6A242EBB-2468-4458-AFF3-0A6C04428D4F}"/>
          </ac:spMkLst>
        </pc:spChg>
        <pc:spChg chg="del">
          <ac:chgData name="" userId="3b99287881d56c4f" providerId="LiveId" clId="{EE9765F0-A303-4F82-B4BD-FF30B56B37CB}" dt="2020-08-10T22:55:44.522" v="11765" actId="478"/>
          <ac:spMkLst>
            <pc:docMk/>
            <pc:sldMk cId="2614382804" sldId="1647"/>
            <ac:spMk id="24" creationId="{DD21F9B4-270B-4D31-A0D3-7E3D6441FAB2}"/>
          </ac:spMkLst>
        </pc:spChg>
        <pc:spChg chg="del">
          <ac:chgData name="" userId="3b99287881d56c4f" providerId="LiveId" clId="{EE9765F0-A303-4F82-B4BD-FF30B56B37CB}" dt="2020-08-10T22:55:44.522" v="11765" actId="478"/>
          <ac:spMkLst>
            <pc:docMk/>
            <pc:sldMk cId="2614382804" sldId="1647"/>
            <ac:spMk id="25" creationId="{B3DD0F5E-B4AA-49C9-BC97-D4D5AE7074AC}"/>
          </ac:spMkLst>
        </pc:spChg>
        <pc:spChg chg="del">
          <ac:chgData name="" userId="3b99287881d56c4f" providerId="LiveId" clId="{EE9765F0-A303-4F82-B4BD-FF30B56B37CB}" dt="2020-08-10T22:55:44.522" v="11765" actId="478"/>
          <ac:spMkLst>
            <pc:docMk/>
            <pc:sldMk cId="2614382804" sldId="1647"/>
            <ac:spMk id="26" creationId="{3C76B308-82DD-4D8A-B064-DC1E78D3A38B}"/>
          </ac:spMkLst>
        </pc:spChg>
        <pc:spChg chg="del">
          <ac:chgData name="" userId="3b99287881d56c4f" providerId="LiveId" clId="{EE9765F0-A303-4F82-B4BD-FF30B56B37CB}" dt="2020-08-10T22:55:44.522" v="11765" actId="478"/>
          <ac:spMkLst>
            <pc:docMk/>
            <pc:sldMk cId="2614382804" sldId="1647"/>
            <ac:spMk id="28" creationId="{B03BE3C5-E263-4347-B763-4AE5039F6B23}"/>
          </ac:spMkLst>
        </pc:spChg>
        <pc:spChg chg="del">
          <ac:chgData name="" userId="3b99287881d56c4f" providerId="LiveId" clId="{EE9765F0-A303-4F82-B4BD-FF30B56B37CB}" dt="2020-08-10T22:55:44.522" v="11765" actId="478"/>
          <ac:spMkLst>
            <pc:docMk/>
            <pc:sldMk cId="2614382804" sldId="1647"/>
            <ac:spMk id="30" creationId="{61A467C1-2042-4092-9D7E-11F458650EDD}"/>
          </ac:spMkLst>
        </pc:spChg>
        <pc:spChg chg="del">
          <ac:chgData name="" userId="3b99287881d56c4f" providerId="LiveId" clId="{EE9765F0-A303-4F82-B4BD-FF30B56B37CB}" dt="2020-08-10T22:55:44.522" v="11765" actId="478"/>
          <ac:spMkLst>
            <pc:docMk/>
            <pc:sldMk cId="2614382804" sldId="1647"/>
            <ac:spMk id="63" creationId="{D1EEBE84-B016-4971-B1CD-4EDDE03BBFAA}"/>
          </ac:spMkLst>
        </pc:spChg>
        <pc:spChg chg="del">
          <ac:chgData name="" userId="3b99287881d56c4f" providerId="LiveId" clId="{EE9765F0-A303-4F82-B4BD-FF30B56B37CB}" dt="2020-08-10T22:55:44.522" v="11765" actId="478"/>
          <ac:spMkLst>
            <pc:docMk/>
            <pc:sldMk cId="2614382804" sldId="1647"/>
            <ac:spMk id="64" creationId="{30AB24C8-E5BA-4904-AED0-2E3FBDBD75CB}"/>
          </ac:spMkLst>
        </pc:spChg>
        <pc:spChg chg="del">
          <ac:chgData name="" userId="3b99287881d56c4f" providerId="LiveId" clId="{EE9765F0-A303-4F82-B4BD-FF30B56B37CB}" dt="2020-08-10T22:55:44.522" v="11765" actId="478"/>
          <ac:spMkLst>
            <pc:docMk/>
            <pc:sldMk cId="2614382804" sldId="1647"/>
            <ac:spMk id="68" creationId="{117CAB9D-9D35-467B-89CA-925AEAF350D7}"/>
          </ac:spMkLst>
        </pc:spChg>
        <pc:spChg chg="mod">
          <ac:chgData name="" userId="3b99287881d56c4f" providerId="LiveId" clId="{EE9765F0-A303-4F82-B4BD-FF30B56B37CB}" dt="2020-08-10T23:01:31.542" v="11800" actId="20577"/>
          <ac:spMkLst>
            <pc:docMk/>
            <pc:sldMk cId="2614382804" sldId="1647"/>
            <ac:spMk id="70" creationId="{4F28A9E4-F692-49EA-9222-A8E139E6BAB7}"/>
          </ac:spMkLst>
        </pc:spChg>
        <pc:spChg chg="del">
          <ac:chgData name="" userId="3b99287881d56c4f" providerId="LiveId" clId="{EE9765F0-A303-4F82-B4BD-FF30B56B37CB}" dt="2020-08-10T22:55:44.522" v="11765" actId="478"/>
          <ac:spMkLst>
            <pc:docMk/>
            <pc:sldMk cId="2614382804" sldId="1647"/>
            <ac:spMk id="96" creationId="{383154CF-FB76-4BF1-9FAD-EE4BCB2A5CEE}"/>
          </ac:spMkLst>
        </pc:spChg>
        <pc:spChg chg="del">
          <ac:chgData name="" userId="3b99287881d56c4f" providerId="LiveId" clId="{EE9765F0-A303-4F82-B4BD-FF30B56B37CB}" dt="2020-08-10T22:55:44.522" v="11765" actId="478"/>
          <ac:spMkLst>
            <pc:docMk/>
            <pc:sldMk cId="2614382804" sldId="1647"/>
            <ac:spMk id="109" creationId="{FB9E6E84-C3B1-49B2-A734-B2C5CAA6E740}"/>
          </ac:spMkLst>
        </pc:spChg>
        <pc:spChg chg="del">
          <ac:chgData name="" userId="3b99287881d56c4f" providerId="LiveId" clId="{EE9765F0-A303-4F82-B4BD-FF30B56B37CB}" dt="2020-08-10T22:55:44.522" v="11765" actId="478"/>
          <ac:spMkLst>
            <pc:docMk/>
            <pc:sldMk cId="2614382804" sldId="1647"/>
            <ac:spMk id="110" creationId="{97B78A5E-5F21-4203-A7C4-8A158F8F3A1D}"/>
          </ac:spMkLst>
        </pc:spChg>
        <pc:spChg chg="del">
          <ac:chgData name="" userId="3b99287881d56c4f" providerId="LiveId" clId="{EE9765F0-A303-4F82-B4BD-FF30B56B37CB}" dt="2020-08-10T22:55:44.522" v="11765" actId="478"/>
          <ac:spMkLst>
            <pc:docMk/>
            <pc:sldMk cId="2614382804" sldId="1647"/>
            <ac:spMk id="111" creationId="{49BE72C9-094F-465A-ACA6-84DFB8ABD15B}"/>
          </ac:spMkLst>
        </pc:spChg>
        <pc:spChg chg="del">
          <ac:chgData name="" userId="3b99287881d56c4f" providerId="LiveId" clId="{EE9765F0-A303-4F82-B4BD-FF30B56B37CB}" dt="2020-08-10T22:55:44.522" v="11765" actId="478"/>
          <ac:spMkLst>
            <pc:docMk/>
            <pc:sldMk cId="2614382804" sldId="1647"/>
            <ac:spMk id="112" creationId="{99BD09F8-59DA-41E4-BBCF-0379CCF76E97}"/>
          </ac:spMkLst>
        </pc:spChg>
        <pc:spChg chg="del">
          <ac:chgData name="" userId="3b99287881d56c4f" providerId="LiveId" clId="{EE9765F0-A303-4F82-B4BD-FF30B56B37CB}" dt="2020-08-10T22:55:44.522" v="11765" actId="478"/>
          <ac:spMkLst>
            <pc:docMk/>
            <pc:sldMk cId="2614382804" sldId="1647"/>
            <ac:spMk id="113" creationId="{39CD1BD8-0712-4783-8B77-0F553FFC0EB7}"/>
          </ac:spMkLst>
        </pc:spChg>
        <pc:spChg chg="del">
          <ac:chgData name="" userId="3b99287881d56c4f" providerId="LiveId" clId="{EE9765F0-A303-4F82-B4BD-FF30B56B37CB}" dt="2020-08-10T22:55:44.522" v="11765" actId="478"/>
          <ac:spMkLst>
            <pc:docMk/>
            <pc:sldMk cId="2614382804" sldId="1647"/>
            <ac:spMk id="114" creationId="{5D2918A8-C277-4643-AAA8-3316A72F4516}"/>
          </ac:spMkLst>
        </pc:spChg>
        <pc:spChg chg="del">
          <ac:chgData name="" userId="3b99287881d56c4f" providerId="LiveId" clId="{EE9765F0-A303-4F82-B4BD-FF30B56B37CB}" dt="2020-08-10T22:55:44.522" v="11765" actId="478"/>
          <ac:spMkLst>
            <pc:docMk/>
            <pc:sldMk cId="2614382804" sldId="1647"/>
            <ac:spMk id="115" creationId="{92B1C60E-9F01-4A37-93B7-41A7F7DD4E00}"/>
          </ac:spMkLst>
        </pc:spChg>
        <pc:cxnChg chg="del mod">
          <ac:chgData name="" userId="3b99287881d56c4f" providerId="LiveId" clId="{EE9765F0-A303-4F82-B4BD-FF30B56B37CB}" dt="2020-08-10T22:55:44.522" v="11765" actId="478"/>
          <ac:cxnSpMkLst>
            <pc:docMk/>
            <pc:sldMk cId="2614382804" sldId="1647"/>
            <ac:cxnSpMk id="13" creationId="{EFEFFD36-51A1-4EA1-A849-0B0B1F7F2DF0}"/>
          </ac:cxnSpMkLst>
        </pc:cxnChg>
        <pc:cxnChg chg="del mod">
          <ac:chgData name="" userId="3b99287881d56c4f" providerId="LiveId" clId="{EE9765F0-A303-4F82-B4BD-FF30B56B37CB}" dt="2020-08-10T22:55:44.522" v="11765" actId="478"/>
          <ac:cxnSpMkLst>
            <pc:docMk/>
            <pc:sldMk cId="2614382804" sldId="1647"/>
            <ac:cxnSpMk id="14" creationId="{F4E9951F-6056-4CA6-9F5E-2BB0E4D091B7}"/>
          </ac:cxnSpMkLst>
        </pc:cxnChg>
        <pc:cxnChg chg="del mod">
          <ac:chgData name="" userId="3b99287881d56c4f" providerId="LiveId" clId="{EE9765F0-A303-4F82-B4BD-FF30B56B37CB}" dt="2020-08-10T22:55:44.522" v="11765" actId="478"/>
          <ac:cxnSpMkLst>
            <pc:docMk/>
            <pc:sldMk cId="2614382804" sldId="1647"/>
            <ac:cxnSpMk id="15" creationId="{08E11D19-9639-45DF-B6C3-2F2DB4D32B52}"/>
          </ac:cxnSpMkLst>
        </pc:cxnChg>
        <pc:cxnChg chg="del mod">
          <ac:chgData name="" userId="3b99287881d56c4f" providerId="LiveId" clId="{EE9765F0-A303-4F82-B4BD-FF30B56B37CB}" dt="2020-08-10T22:55:44.522" v="11765" actId="478"/>
          <ac:cxnSpMkLst>
            <pc:docMk/>
            <pc:sldMk cId="2614382804" sldId="1647"/>
            <ac:cxnSpMk id="16" creationId="{E9EC7309-CE2B-4B44-B4CB-6E0A36F26D2A}"/>
          </ac:cxnSpMkLst>
        </pc:cxnChg>
        <pc:cxnChg chg="del mod">
          <ac:chgData name="" userId="3b99287881d56c4f" providerId="LiveId" clId="{EE9765F0-A303-4F82-B4BD-FF30B56B37CB}" dt="2020-08-10T22:55:44.522" v="11765" actId="478"/>
          <ac:cxnSpMkLst>
            <pc:docMk/>
            <pc:sldMk cId="2614382804" sldId="1647"/>
            <ac:cxnSpMk id="17" creationId="{33F351C7-14FD-44E0-8F36-584BC0AA0985}"/>
          </ac:cxnSpMkLst>
        </pc:cxnChg>
        <pc:cxnChg chg="del mod">
          <ac:chgData name="" userId="3b99287881d56c4f" providerId="LiveId" clId="{EE9765F0-A303-4F82-B4BD-FF30B56B37CB}" dt="2020-08-10T22:55:44.522" v="11765" actId="478"/>
          <ac:cxnSpMkLst>
            <pc:docMk/>
            <pc:sldMk cId="2614382804" sldId="1647"/>
            <ac:cxnSpMk id="18" creationId="{DC84E25E-7358-471A-9E87-620130120A63}"/>
          </ac:cxnSpMkLst>
        </pc:cxnChg>
        <pc:cxnChg chg="del mod">
          <ac:chgData name="" userId="3b99287881d56c4f" providerId="LiveId" clId="{EE9765F0-A303-4F82-B4BD-FF30B56B37CB}" dt="2020-08-10T22:55:44.522" v="11765" actId="478"/>
          <ac:cxnSpMkLst>
            <pc:docMk/>
            <pc:sldMk cId="2614382804" sldId="1647"/>
            <ac:cxnSpMk id="19" creationId="{1BBA0D8A-BEDA-4C2C-9CAA-2E77E2AB0FF0}"/>
          </ac:cxnSpMkLst>
        </pc:cxnChg>
        <pc:cxnChg chg="del mod">
          <ac:chgData name="" userId="3b99287881d56c4f" providerId="LiveId" clId="{EE9765F0-A303-4F82-B4BD-FF30B56B37CB}" dt="2020-08-10T22:55:44.522" v="11765" actId="478"/>
          <ac:cxnSpMkLst>
            <pc:docMk/>
            <pc:sldMk cId="2614382804" sldId="1647"/>
            <ac:cxnSpMk id="20" creationId="{0E34A207-4382-410D-AA51-EDDCAF440FCF}"/>
          </ac:cxnSpMkLst>
        </pc:cxnChg>
        <pc:cxnChg chg="del mod">
          <ac:chgData name="" userId="3b99287881d56c4f" providerId="LiveId" clId="{EE9765F0-A303-4F82-B4BD-FF30B56B37CB}" dt="2020-08-10T22:55:44.522" v="11765" actId="478"/>
          <ac:cxnSpMkLst>
            <pc:docMk/>
            <pc:sldMk cId="2614382804" sldId="1647"/>
            <ac:cxnSpMk id="21" creationId="{516152CD-83E0-4EA5-AB1E-38465A1DB384}"/>
          </ac:cxnSpMkLst>
        </pc:cxnChg>
        <pc:cxnChg chg="del">
          <ac:chgData name="" userId="3b99287881d56c4f" providerId="LiveId" clId="{EE9765F0-A303-4F82-B4BD-FF30B56B37CB}" dt="2020-08-10T22:55:44.522" v="11765" actId="478"/>
          <ac:cxnSpMkLst>
            <pc:docMk/>
            <pc:sldMk cId="2614382804" sldId="1647"/>
            <ac:cxnSpMk id="46" creationId="{8A35CFFF-53A2-499B-B555-44CB3070A54D}"/>
          </ac:cxnSpMkLst>
        </pc:cxnChg>
        <pc:cxnChg chg="del mod">
          <ac:chgData name="" userId="3b99287881d56c4f" providerId="LiveId" clId="{EE9765F0-A303-4F82-B4BD-FF30B56B37CB}" dt="2020-08-10T22:55:44.522" v="11765" actId="478"/>
          <ac:cxnSpMkLst>
            <pc:docMk/>
            <pc:sldMk cId="2614382804" sldId="1647"/>
            <ac:cxnSpMk id="118" creationId="{33D16113-DA44-45A9-AB0F-93C8E5B9EC93}"/>
          </ac:cxnSpMkLst>
        </pc:cxnChg>
        <pc:cxnChg chg="del mod">
          <ac:chgData name="" userId="3b99287881d56c4f" providerId="LiveId" clId="{EE9765F0-A303-4F82-B4BD-FF30B56B37CB}" dt="2020-08-10T22:55:44.522" v="11765" actId="478"/>
          <ac:cxnSpMkLst>
            <pc:docMk/>
            <pc:sldMk cId="2614382804" sldId="1647"/>
            <ac:cxnSpMk id="130" creationId="{4B1B284A-8F86-4D04-B47C-EE7DFB959F48}"/>
          </ac:cxnSpMkLst>
        </pc:cxnChg>
        <pc:cxnChg chg="del mod">
          <ac:chgData name="" userId="3b99287881d56c4f" providerId="LiveId" clId="{EE9765F0-A303-4F82-B4BD-FF30B56B37CB}" dt="2020-08-10T22:55:44.522" v="11765" actId="478"/>
          <ac:cxnSpMkLst>
            <pc:docMk/>
            <pc:sldMk cId="2614382804" sldId="1647"/>
            <ac:cxnSpMk id="139" creationId="{D7BA7C17-8BF3-4CEC-9FBD-868E7852B442}"/>
          </ac:cxnSpMkLst>
        </pc:cxnChg>
      </pc:sldChg>
      <pc:sldChg chg="modSp add">
        <pc:chgData name="" userId="3b99287881d56c4f" providerId="LiveId" clId="{EE9765F0-A303-4F82-B4BD-FF30B56B37CB}" dt="2020-08-11T01:59:33.424" v="12623" actId="20577"/>
        <pc:sldMkLst>
          <pc:docMk/>
          <pc:sldMk cId="850265247" sldId="1648"/>
        </pc:sldMkLst>
        <pc:spChg chg="mod">
          <ac:chgData name="" userId="3b99287881d56c4f" providerId="LiveId" clId="{EE9765F0-A303-4F82-B4BD-FF30B56B37CB}" dt="2020-08-11T01:59:33.424" v="12623" actId="20577"/>
          <ac:spMkLst>
            <pc:docMk/>
            <pc:sldMk cId="850265247" sldId="1648"/>
            <ac:spMk id="8" creationId="{876B85C8-A1D5-1D4F-8524-33C9EC985B61}"/>
          </ac:spMkLst>
        </pc:spChg>
      </pc:sldChg>
      <pc:sldChg chg="addSp delSp modSp add">
        <pc:chgData name="" userId="3b99287881d56c4f" providerId="LiveId" clId="{EE9765F0-A303-4F82-B4BD-FF30B56B37CB}" dt="2020-08-10T23:57:06.914" v="12198" actId="20577"/>
        <pc:sldMkLst>
          <pc:docMk/>
          <pc:sldMk cId="1364444078" sldId="1649"/>
        </pc:sldMkLst>
        <pc:spChg chg="del">
          <ac:chgData name="" userId="3b99287881d56c4f" providerId="LiveId" clId="{EE9765F0-A303-4F82-B4BD-FF30B56B37CB}" dt="2020-08-10T23:52:55.331" v="12126" actId="478"/>
          <ac:spMkLst>
            <pc:docMk/>
            <pc:sldMk cId="1364444078" sldId="1649"/>
            <ac:spMk id="2" creationId="{6B9B4318-9A04-41ED-A686-6B641FA6EB8D}"/>
          </ac:spMkLst>
        </pc:spChg>
        <pc:spChg chg="add mod">
          <ac:chgData name="" userId="3b99287881d56c4f" providerId="LiveId" clId="{EE9765F0-A303-4F82-B4BD-FF30B56B37CB}" dt="2020-08-10T23:55:33.167" v="12179" actId="20577"/>
          <ac:spMkLst>
            <pc:docMk/>
            <pc:sldMk cId="1364444078" sldId="1649"/>
            <ac:spMk id="5" creationId="{16E05FE4-EF20-4BAC-8BBF-F3EEEAF3D637}"/>
          </ac:spMkLst>
        </pc:spChg>
        <pc:spChg chg="mod">
          <ac:chgData name="" userId="3b99287881d56c4f" providerId="LiveId" clId="{EE9765F0-A303-4F82-B4BD-FF30B56B37CB}" dt="2020-08-10T23:53:52.475" v="12136" actId="1076"/>
          <ac:spMkLst>
            <pc:docMk/>
            <pc:sldMk cId="1364444078" sldId="1649"/>
            <ac:spMk id="6" creationId="{263A21EF-8B19-43A4-AECC-299300C35969}"/>
          </ac:spMkLst>
        </pc:spChg>
        <pc:spChg chg="del">
          <ac:chgData name="" userId="3b99287881d56c4f" providerId="LiveId" clId="{EE9765F0-A303-4F82-B4BD-FF30B56B37CB}" dt="2020-08-10T23:52:56.532" v="12127" actId="478"/>
          <ac:spMkLst>
            <pc:docMk/>
            <pc:sldMk cId="1364444078" sldId="1649"/>
            <ac:spMk id="7" creationId="{B2B2A4B6-9150-42CE-A27C-1A6392354E16}"/>
          </ac:spMkLst>
        </pc:spChg>
        <pc:spChg chg="mod">
          <ac:chgData name="" userId="3b99287881d56c4f" providerId="LiveId" clId="{EE9765F0-A303-4F82-B4BD-FF30B56B37CB}" dt="2020-08-10T23:57:06.914" v="12198" actId="20577"/>
          <ac:spMkLst>
            <pc:docMk/>
            <pc:sldMk cId="1364444078" sldId="1649"/>
            <ac:spMk id="8" creationId="{876B85C8-A1D5-1D4F-8524-33C9EC985B61}"/>
          </ac:spMkLst>
        </pc:spChg>
        <pc:picChg chg="add mod">
          <ac:chgData name="" userId="3b99287881d56c4f" providerId="LiveId" clId="{EE9765F0-A303-4F82-B4BD-FF30B56B37CB}" dt="2020-08-10T23:53:54.412" v="12137" actId="1076"/>
          <ac:picMkLst>
            <pc:docMk/>
            <pc:sldMk cId="1364444078" sldId="1649"/>
            <ac:picMk id="4" creationId="{E408BEFA-7C6D-472C-81B8-7BD0E84C9CB9}"/>
          </ac:picMkLst>
        </pc:picChg>
      </pc:sldChg>
      <pc:sldChg chg="addSp delSp modSp add">
        <pc:chgData name="" userId="3b99287881d56c4f" providerId="LiveId" clId="{EE9765F0-A303-4F82-B4BD-FF30B56B37CB}" dt="2020-08-11T00:01:35.116" v="12234" actId="14100"/>
        <pc:sldMkLst>
          <pc:docMk/>
          <pc:sldMk cId="501919523" sldId="1650"/>
        </pc:sldMkLst>
        <pc:spChg chg="del">
          <ac:chgData name="" userId="3b99287881d56c4f" providerId="LiveId" clId="{EE9765F0-A303-4F82-B4BD-FF30B56B37CB}" dt="2020-08-10T23:59:46.499" v="12216" actId="478"/>
          <ac:spMkLst>
            <pc:docMk/>
            <pc:sldMk cId="501919523" sldId="1650"/>
            <ac:spMk id="5" creationId="{16E05FE4-EF20-4BAC-8BBF-F3EEEAF3D637}"/>
          </ac:spMkLst>
        </pc:spChg>
        <pc:spChg chg="mod">
          <ac:chgData name="" userId="3b99287881d56c4f" providerId="LiveId" clId="{EE9765F0-A303-4F82-B4BD-FF30B56B37CB}" dt="2020-08-11T00:01:28.044" v="12232" actId="1076"/>
          <ac:spMkLst>
            <pc:docMk/>
            <pc:sldMk cId="501919523" sldId="1650"/>
            <ac:spMk id="6" creationId="{263A21EF-8B19-43A4-AECC-299300C35969}"/>
          </ac:spMkLst>
        </pc:spChg>
        <pc:picChg chg="add mod">
          <ac:chgData name="" userId="3b99287881d56c4f" providerId="LiveId" clId="{EE9765F0-A303-4F82-B4BD-FF30B56B37CB}" dt="2020-08-11T00:01:35.116" v="12234" actId="14100"/>
          <ac:picMkLst>
            <pc:docMk/>
            <pc:sldMk cId="501919523" sldId="1650"/>
            <ac:picMk id="3" creationId="{6A731E09-DC97-4AC6-93FA-34AE925BE814}"/>
          </ac:picMkLst>
        </pc:picChg>
        <pc:picChg chg="del">
          <ac:chgData name="" userId="3b99287881d56c4f" providerId="LiveId" clId="{EE9765F0-A303-4F82-B4BD-FF30B56B37CB}" dt="2020-08-10T23:59:44.802" v="12215" actId="478"/>
          <ac:picMkLst>
            <pc:docMk/>
            <pc:sldMk cId="501919523" sldId="1650"/>
            <ac:picMk id="4" creationId="{E408BEFA-7C6D-472C-81B8-7BD0E84C9CB9}"/>
          </ac:picMkLst>
        </pc:picChg>
      </pc:sldChg>
      <pc:sldChg chg="delSp modSp add">
        <pc:chgData name="" userId="3b99287881d56c4f" providerId="LiveId" clId="{EE9765F0-A303-4F82-B4BD-FF30B56B37CB}" dt="2020-08-11T02:03:12.388" v="12626"/>
        <pc:sldMkLst>
          <pc:docMk/>
          <pc:sldMk cId="1285525586" sldId="1651"/>
        </pc:sldMkLst>
        <pc:spChg chg="del">
          <ac:chgData name="" userId="3b99287881d56c4f" providerId="LiveId" clId="{EE9765F0-A303-4F82-B4BD-FF30B56B37CB}" dt="2020-08-11T00:56:45.643" v="12367" actId="478"/>
          <ac:spMkLst>
            <pc:docMk/>
            <pc:sldMk cId="1285525586" sldId="1651"/>
            <ac:spMk id="4" creationId="{D8AEE74B-992D-40F8-B70D-FC6B22AC2FD0}"/>
          </ac:spMkLst>
        </pc:spChg>
        <pc:spChg chg="mod">
          <ac:chgData name="" userId="3b99287881d56c4f" providerId="LiveId" clId="{EE9765F0-A303-4F82-B4BD-FF30B56B37CB}" dt="2020-08-11T02:03:12.388" v="12626"/>
          <ac:spMkLst>
            <pc:docMk/>
            <pc:sldMk cId="1285525586" sldId="1651"/>
            <ac:spMk id="7" creationId="{AFBA3B7F-4EF8-413F-88B0-D4F16F63FD5C}"/>
          </ac:spMkLst>
        </pc:spChg>
        <pc:spChg chg="mod">
          <ac:chgData name="" userId="3b99287881d56c4f" providerId="LiveId" clId="{EE9765F0-A303-4F82-B4BD-FF30B56B37CB}" dt="2020-08-11T00:56:47.998" v="12368" actId="6549"/>
          <ac:spMkLst>
            <pc:docMk/>
            <pc:sldMk cId="1285525586" sldId="1651"/>
            <ac:spMk id="8" creationId="{876B85C8-A1D5-1D4F-8524-33C9EC985B61}"/>
          </ac:spMkLst>
        </pc:spChg>
      </pc:sldChg>
      <pc:sldChg chg="addSp delSp modSp add">
        <pc:chgData name="" userId="3b99287881d56c4f" providerId="LiveId" clId="{EE9765F0-A303-4F82-B4BD-FF30B56B37CB}" dt="2020-08-11T00:13:53.264" v="12287" actId="20577"/>
        <pc:sldMkLst>
          <pc:docMk/>
          <pc:sldMk cId="2334993119" sldId="1652"/>
        </pc:sldMkLst>
        <pc:spChg chg="mod">
          <ac:chgData name="" userId="3b99287881d56c4f" providerId="LiveId" clId="{EE9765F0-A303-4F82-B4BD-FF30B56B37CB}" dt="2020-08-11T00:12:38.308" v="12268" actId="1076"/>
          <ac:spMkLst>
            <pc:docMk/>
            <pc:sldMk cId="2334993119" sldId="1652"/>
            <ac:spMk id="4" creationId="{153D847E-5F0A-42E4-B33D-AF2A704DDA93}"/>
          </ac:spMkLst>
        </pc:spChg>
        <pc:spChg chg="mod">
          <ac:chgData name="" userId="3b99287881d56c4f" providerId="LiveId" clId="{EE9765F0-A303-4F82-B4BD-FF30B56B37CB}" dt="2020-08-11T00:13:53.264" v="12287" actId="20577"/>
          <ac:spMkLst>
            <pc:docMk/>
            <pc:sldMk cId="2334993119" sldId="1652"/>
            <ac:spMk id="7" creationId="{AFBA3B7F-4EF8-413F-88B0-D4F16F63FD5C}"/>
          </ac:spMkLst>
        </pc:spChg>
        <pc:picChg chg="del">
          <ac:chgData name="" userId="3b99287881d56c4f" providerId="LiveId" clId="{EE9765F0-A303-4F82-B4BD-FF30B56B37CB}" dt="2020-08-11T00:12:09.873" v="12255" actId="478"/>
          <ac:picMkLst>
            <pc:docMk/>
            <pc:sldMk cId="2334993119" sldId="1652"/>
            <ac:picMk id="3" creationId="{F9025A74-EBD9-4005-A0BB-41599990B3B9}"/>
          </ac:picMkLst>
        </pc:picChg>
        <pc:picChg chg="add mod ord">
          <ac:chgData name="" userId="3b99287881d56c4f" providerId="LiveId" clId="{EE9765F0-A303-4F82-B4BD-FF30B56B37CB}" dt="2020-08-11T00:12:33.988" v="12267" actId="1076"/>
          <ac:picMkLst>
            <pc:docMk/>
            <pc:sldMk cId="2334993119" sldId="1652"/>
            <ac:picMk id="5" creationId="{FFC3DBAC-EDAB-436F-AD12-E5E13432DA3D}"/>
          </ac:picMkLst>
        </pc:picChg>
      </pc:sldChg>
      <pc:sldChg chg="addSp delSp modSp add">
        <pc:chgData name="" userId="3b99287881d56c4f" providerId="LiveId" clId="{EE9765F0-A303-4F82-B4BD-FF30B56B37CB}" dt="2020-08-11T01:15:09.590" v="12401" actId="1076"/>
        <pc:sldMkLst>
          <pc:docMk/>
          <pc:sldMk cId="2611974005" sldId="1653"/>
        </pc:sldMkLst>
        <pc:spChg chg="del">
          <ac:chgData name="" userId="3b99287881d56c4f" providerId="LiveId" clId="{EE9765F0-A303-4F82-B4BD-FF30B56B37CB}" dt="2020-08-11T00:44:10.337" v="12351" actId="478"/>
          <ac:spMkLst>
            <pc:docMk/>
            <pc:sldMk cId="2611974005" sldId="1653"/>
            <ac:spMk id="4" creationId="{153D847E-5F0A-42E4-B33D-AF2A704DDA93}"/>
          </ac:spMkLst>
        </pc:spChg>
        <pc:spChg chg="add mod">
          <ac:chgData name="" userId="3b99287881d56c4f" providerId="LiveId" clId="{EE9765F0-A303-4F82-B4BD-FF30B56B37CB}" dt="2020-08-11T01:15:09.590" v="12401" actId="1076"/>
          <ac:spMkLst>
            <pc:docMk/>
            <pc:sldMk cId="2611974005" sldId="1653"/>
            <ac:spMk id="9" creationId="{847B82B5-9A01-48E2-993C-D10FF3F13938}"/>
          </ac:spMkLst>
        </pc:spChg>
        <pc:picChg chg="del">
          <ac:chgData name="" userId="3b99287881d56c4f" providerId="LiveId" clId="{EE9765F0-A303-4F82-B4BD-FF30B56B37CB}" dt="2020-08-11T00:44:05.661" v="12350" actId="478"/>
          <ac:picMkLst>
            <pc:docMk/>
            <pc:sldMk cId="2611974005" sldId="1653"/>
            <ac:picMk id="3" creationId="{F9025A74-EBD9-4005-A0BB-41599990B3B9}"/>
          </ac:picMkLst>
        </pc:picChg>
        <pc:picChg chg="add del mod">
          <ac:chgData name="" userId="3b99287881d56c4f" providerId="LiveId" clId="{EE9765F0-A303-4F82-B4BD-FF30B56B37CB}" dt="2020-08-11T01:14:55.082" v="12395" actId="478"/>
          <ac:picMkLst>
            <pc:docMk/>
            <pc:sldMk cId="2611974005" sldId="1653"/>
            <ac:picMk id="5" creationId="{8387088F-A8CA-47D7-9871-714EB4D09C8D}"/>
          </ac:picMkLst>
        </pc:picChg>
        <pc:picChg chg="add mod ord">
          <ac:chgData name="" userId="3b99287881d56c4f" providerId="LiveId" clId="{EE9765F0-A303-4F82-B4BD-FF30B56B37CB}" dt="2020-08-11T01:15:06.997" v="12400" actId="167"/>
          <ac:picMkLst>
            <pc:docMk/>
            <pc:sldMk cId="2611974005" sldId="1653"/>
            <ac:picMk id="10" creationId="{B3B205F3-9386-4D4A-B3BA-94230D8757A5}"/>
          </ac:picMkLst>
        </pc:picChg>
      </pc:sldChg>
      <pc:sldChg chg="modSp add">
        <pc:chgData name="" userId="3b99287881d56c4f" providerId="LiveId" clId="{EE9765F0-A303-4F82-B4BD-FF30B56B37CB}" dt="2020-08-11T02:03:26.259" v="12629" actId="20577"/>
        <pc:sldMkLst>
          <pc:docMk/>
          <pc:sldMk cId="1033205009" sldId="1654"/>
        </pc:sldMkLst>
        <pc:spChg chg="mod">
          <ac:chgData name="" userId="3b99287881d56c4f" providerId="LiveId" clId="{EE9765F0-A303-4F82-B4BD-FF30B56B37CB}" dt="2020-08-11T02:03:26.259" v="12629" actId="20577"/>
          <ac:spMkLst>
            <pc:docMk/>
            <pc:sldMk cId="1033205009" sldId="1654"/>
            <ac:spMk id="7" creationId="{AFBA3B7F-4EF8-413F-88B0-D4F16F63FD5C}"/>
          </ac:spMkLst>
        </pc:spChg>
        <pc:spChg chg="mod">
          <ac:chgData name="" userId="3b99287881d56c4f" providerId="LiveId" clId="{EE9765F0-A303-4F82-B4BD-FF30B56B37CB}" dt="2020-08-11T01:31:05.748" v="12437" actId="20577"/>
          <ac:spMkLst>
            <pc:docMk/>
            <pc:sldMk cId="1033205009" sldId="1654"/>
            <ac:spMk id="8" creationId="{876B85C8-A1D5-1D4F-8524-33C9EC985B61}"/>
          </ac:spMkLst>
        </pc:spChg>
      </pc:sldChg>
      <pc:sldChg chg="addSp delSp modSp add">
        <pc:chgData name="" userId="3b99287881d56c4f" providerId="LiveId" clId="{EE9765F0-A303-4F82-B4BD-FF30B56B37CB}" dt="2020-08-11T04:41:42.988" v="14106" actId="1076"/>
        <pc:sldMkLst>
          <pc:docMk/>
          <pc:sldMk cId="1914804131" sldId="1655"/>
        </pc:sldMkLst>
        <pc:spChg chg="del mod">
          <ac:chgData name="" userId="3b99287881d56c4f" providerId="LiveId" clId="{EE9765F0-A303-4F82-B4BD-FF30B56B37CB}" dt="2020-08-11T01:50:27.067" v="12504" actId="478"/>
          <ac:spMkLst>
            <pc:docMk/>
            <pc:sldMk cId="1914804131" sldId="1655"/>
            <ac:spMk id="5" creationId="{A1950A89-D7AC-47D9-84A5-E42A55FBC310}"/>
          </ac:spMkLst>
        </pc:spChg>
        <pc:spChg chg="add del mod">
          <ac:chgData name="" userId="3b99287881d56c4f" providerId="LiveId" clId="{EE9765F0-A303-4F82-B4BD-FF30B56B37CB}" dt="2020-08-11T01:54:08.272" v="12562" actId="478"/>
          <ac:spMkLst>
            <pc:docMk/>
            <pc:sldMk cId="1914804131" sldId="1655"/>
            <ac:spMk id="6" creationId="{5FA1A418-E63B-47C3-9424-4393DE32178E}"/>
          </ac:spMkLst>
        </pc:spChg>
        <pc:spChg chg="mod">
          <ac:chgData name="" userId="3b99287881d56c4f" providerId="LiveId" clId="{EE9765F0-A303-4F82-B4BD-FF30B56B37CB}" dt="2020-08-11T04:41:42.988" v="14106" actId="1076"/>
          <ac:spMkLst>
            <pc:docMk/>
            <pc:sldMk cId="1914804131" sldId="1655"/>
            <ac:spMk id="7" creationId="{2FC8881E-193E-404D-A365-0CA7EBCE8E28}"/>
          </ac:spMkLst>
        </pc:spChg>
        <pc:spChg chg="del">
          <ac:chgData name="" userId="3b99287881d56c4f" providerId="LiveId" clId="{EE9765F0-A303-4F82-B4BD-FF30B56B37CB}" dt="2020-08-11T01:50:28.381" v="12505" actId="478"/>
          <ac:spMkLst>
            <pc:docMk/>
            <pc:sldMk cId="1914804131" sldId="1655"/>
            <ac:spMk id="13" creationId="{A440A2A7-B09C-4BA7-9855-4F2B242C739F}"/>
          </ac:spMkLst>
        </pc:spChg>
      </pc:sldChg>
      <pc:sldChg chg="delSp modSp add">
        <pc:chgData name="" userId="3b99287881d56c4f" providerId="LiveId" clId="{EE9765F0-A303-4F82-B4BD-FF30B56B37CB}" dt="2020-08-11T04:41:21.452" v="14101" actId="1076"/>
        <pc:sldMkLst>
          <pc:docMk/>
          <pc:sldMk cId="1281136464" sldId="1656"/>
        </pc:sldMkLst>
        <pc:spChg chg="del">
          <ac:chgData name="" userId="3b99287881d56c4f" providerId="LiveId" clId="{EE9765F0-A303-4F82-B4BD-FF30B56B37CB}" dt="2020-08-11T01:56:23.119" v="12568" actId="478"/>
          <ac:spMkLst>
            <pc:docMk/>
            <pc:sldMk cId="1281136464" sldId="1656"/>
            <ac:spMk id="6" creationId="{5FA1A418-E63B-47C3-9424-4393DE32178E}"/>
          </ac:spMkLst>
        </pc:spChg>
        <pc:spChg chg="mod">
          <ac:chgData name="" userId="3b99287881d56c4f" providerId="LiveId" clId="{EE9765F0-A303-4F82-B4BD-FF30B56B37CB}" dt="2020-08-11T04:41:21.452" v="14101" actId="1076"/>
          <ac:spMkLst>
            <pc:docMk/>
            <pc:sldMk cId="1281136464" sldId="1656"/>
            <ac:spMk id="7" creationId="{2FC8881E-193E-404D-A365-0CA7EBCE8E28}"/>
          </ac:spMkLst>
        </pc:spChg>
      </pc:sldChg>
      <pc:sldChg chg="addSp delSp modSp add modNotesTx">
        <pc:chgData name="" userId="3b99287881d56c4f" providerId="LiveId" clId="{EE9765F0-A303-4F82-B4BD-FF30B56B37CB}" dt="2020-08-11T03:06:48.450" v="13230" actId="1076"/>
        <pc:sldMkLst>
          <pc:docMk/>
          <pc:sldMk cId="1764324379" sldId="1657"/>
        </pc:sldMkLst>
        <pc:spChg chg="add mod">
          <ac:chgData name="" userId="3b99287881d56c4f" providerId="LiveId" clId="{EE9765F0-A303-4F82-B4BD-FF30B56B37CB}" dt="2020-08-11T03:06:45.162" v="13229" actId="1076"/>
          <ac:spMkLst>
            <pc:docMk/>
            <pc:sldMk cId="1764324379" sldId="1657"/>
            <ac:spMk id="2" creationId="{B4F44809-5DC5-4C6A-A2A0-0A987472980C}"/>
          </ac:spMkLst>
        </pc:spChg>
        <pc:spChg chg="add mod">
          <ac:chgData name="" userId="3b99287881d56c4f" providerId="LiveId" clId="{EE9765F0-A303-4F82-B4BD-FF30B56B37CB}" dt="2020-08-11T02:26:15.140" v="12756" actId="12788"/>
          <ac:spMkLst>
            <pc:docMk/>
            <pc:sldMk cId="1764324379" sldId="1657"/>
            <ac:spMk id="3" creationId="{DD3DED37-D200-4AB3-971D-09D1162727F4}"/>
          </ac:spMkLst>
        </pc:spChg>
        <pc:spChg chg="add mod">
          <ac:chgData name="" userId="3b99287881d56c4f" providerId="LiveId" clId="{EE9765F0-A303-4F82-B4BD-FF30B56B37CB}" dt="2020-08-11T03:06:48.450" v="13230" actId="1076"/>
          <ac:spMkLst>
            <pc:docMk/>
            <pc:sldMk cId="1764324379" sldId="1657"/>
            <ac:spMk id="4" creationId="{82F5AF43-4EC6-4420-903F-400998AA0225}"/>
          </ac:spMkLst>
        </pc:spChg>
        <pc:spChg chg="add del mod">
          <ac:chgData name="" userId="3b99287881d56c4f" providerId="LiveId" clId="{EE9765F0-A303-4F82-B4BD-FF30B56B37CB}" dt="2020-08-11T02:25:43.046" v="12739" actId="478"/>
          <ac:spMkLst>
            <pc:docMk/>
            <pc:sldMk cId="1764324379" sldId="1657"/>
            <ac:spMk id="5" creationId="{48CB4233-D244-442D-8FA8-65DF32835EE3}"/>
          </ac:spMkLst>
        </pc:spChg>
        <pc:spChg chg="add del mod">
          <ac:chgData name="" userId="3b99287881d56c4f" providerId="LiveId" clId="{EE9765F0-A303-4F82-B4BD-FF30B56B37CB}" dt="2020-08-11T02:26:02.753" v="12750"/>
          <ac:spMkLst>
            <pc:docMk/>
            <pc:sldMk cId="1764324379" sldId="1657"/>
            <ac:spMk id="6" creationId="{7E82DFD6-7372-4B38-909F-42E5B422D742}"/>
          </ac:spMkLst>
        </pc:spChg>
        <pc:spChg chg="del">
          <ac:chgData name="" userId="3b99287881d56c4f" providerId="LiveId" clId="{EE9765F0-A303-4F82-B4BD-FF30B56B37CB}" dt="2020-08-11T02:16:48.255" v="12631" actId="478"/>
          <ac:spMkLst>
            <pc:docMk/>
            <pc:sldMk cId="1764324379" sldId="1657"/>
            <ac:spMk id="7" creationId="{AFBA3B7F-4EF8-413F-88B0-D4F16F63FD5C}"/>
          </ac:spMkLst>
        </pc:spChg>
        <pc:spChg chg="mod">
          <ac:chgData name="" userId="3b99287881d56c4f" providerId="LiveId" clId="{EE9765F0-A303-4F82-B4BD-FF30B56B37CB}" dt="2020-08-11T02:18:12.910" v="12649" actId="20577"/>
          <ac:spMkLst>
            <pc:docMk/>
            <pc:sldMk cId="1764324379" sldId="1657"/>
            <ac:spMk id="8" creationId="{876B85C8-A1D5-1D4F-8524-33C9EC985B61}"/>
          </ac:spMkLst>
        </pc:spChg>
        <pc:spChg chg="del">
          <ac:chgData name="" userId="3b99287881d56c4f" providerId="LiveId" clId="{EE9765F0-A303-4F82-B4BD-FF30B56B37CB}" dt="2020-08-11T02:16:48.255" v="12631" actId="478"/>
          <ac:spMkLst>
            <pc:docMk/>
            <pc:sldMk cId="1764324379" sldId="1657"/>
            <ac:spMk id="9" creationId="{847B82B5-9A01-48E2-993C-D10FF3F13938}"/>
          </ac:spMkLst>
        </pc:spChg>
        <pc:picChg chg="del">
          <ac:chgData name="" userId="3b99287881d56c4f" providerId="LiveId" clId="{EE9765F0-A303-4F82-B4BD-FF30B56B37CB}" dt="2020-08-11T02:16:48.255" v="12631" actId="478"/>
          <ac:picMkLst>
            <pc:docMk/>
            <pc:sldMk cId="1764324379" sldId="1657"/>
            <ac:picMk id="10" creationId="{B3B205F3-9386-4D4A-B3BA-94230D8757A5}"/>
          </ac:picMkLst>
        </pc:picChg>
        <pc:picChg chg="add mod">
          <ac:chgData name="" userId="3b99287881d56c4f" providerId="LiveId" clId="{EE9765F0-A303-4F82-B4BD-FF30B56B37CB}" dt="2020-08-11T02:17:12.753" v="12640" actId="1076"/>
          <ac:picMkLst>
            <pc:docMk/>
            <pc:sldMk cId="1764324379" sldId="1657"/>
            <ac:picMk id="12290" creationId="{D63B170C-C658-49C0-A461-5E7B8ECB0CF8}"/>
          </ac:picMkLst>
        </pc:picChg>
        <pc:picChg chg="add mod">
          <ac:chgData name="" userId="3b99287881d56c4f" providerId="LiveId" clId="{EE9765F0-A303-4F82-B4BD-FF30B56B37CB}" dt="2020-08-11T02:17:12.753" v="12640" actId="1076"/>
          <ac:picMkLst>
            <pc:docMk/>
            <pc:sldMk cId="1764324379" sldId="1657"/>
            <ac:picMk id="12292" creationId="{714363CF-1011-4894-A9B9-335192F24DFD}"/>
          </ac:picMkLst>
        </pc:picChg>
      </pc:sldChg>
      <pc:sldChg chg="addSp delSp modSp add ord">
        <pc:chgData name="" userId="3b99287881d56c4f" providerId="LiveId" clId="{EE9765F0-A303-4F82-B4BD-FF30B56B37CB}" dt="2020-08-11T03:06:17.889" v="13225" actId="1076"/>
        <pc:sldMkLst>
          <pc:docMk/>
          <pc:sldMk cId="1469497210" sldId="1658"/>
        </pc:sldMkLst>
        <pc:spChg chg="add mod">
          <ac:chgData name="" userId="3b99287881d56c4f" providerId="LiveId" clId="{EE9765F0-A303-4F82-B4BD-FF30B56B37CB}" dt="2020-08-11T02:58:29.389" v="13197"/>
          <ac:spMkLst>
            <pc:docMk/>
            <pc:sldMk cId="1469497210" sldId="1658"/>
            <ac:spMk id="2" creationId="{EE5130E2-AB04-4D65-AF74-79E77D0A6236}"/>
          </ac:spMkLst>
        </pc:spChg>
        <pc:spChg chg="add del mod">
          <ac:chgData name="" userId="3b99287881d56c4f" providerId="LiveId" clId="{EE9765F0-A303-4F82-B4BD-FF30B56B37CB}" dt="2020-08-11T02:57:36.229" v="13194"/>
          <ac:spMkLst>
            <pc:docMk/>
            <pc:sldMk cId="1469497210" sldId="1658"/>
            <ac:spMk id="3" creationId="{24860C6E-242B-428C-8E48-58AD79F9FC6A}"/>
          </ac:spMkLst>
        </pc:spChg>
        <pc:spChg chg="add mod">
          <ac:chgData name="" userId="3b99287881d56c4f" providerId="LiveId" clId="{EE9765F0-A303-4F82-B4BD-FF30B56B37CB}" dt="2020-08-11T03:06:12.794" v="13224" actId="1076"/>
          <ac:spMkLst>
            <pc:docMk/>
            <pc:sldMk cId="1469497210" sldId="1658"/>
            <ac:spMk id="4" creationId="{6CA1B557-6522-43E3-BFF7-01428AAD1D96}"/>
          </ac:spMkLst>
        </pc:spChg>
        <pc:spChg chg="add mod">
          <ac:chgData name="" userId="3b99287881d56c4f" providerId="LiveId" clId="{EE9765F0-A303-4F82-B4BD-FF30B56B37CB}" dt="2020-08-11T02:56:51.473" v="13179" actId="1076"/>
          <ac:spMkLst>
            <pc:docMk/>
            <pc:sldMk cId="1469497210" sldId="1658"/>
            <ac:spMk id="5" creationId="{260F1299-5629-4F28-84A8-5EA6194B08AF}"/>
          </ac:spMkLst>
        </pc:spChg>
        <pc:spChg chg="add mod">
          <ac:chgData name="" userId="3b99287881d56c4f" providerId="LiveId" clId="{EE9765F0-A303-4F82-B4BD-FF30B56B37CB}" dt="2020-08-11T02:57:55.770" v="13196" actId="1076"/>
          <ac:spMkLst>
            <pc:docMk/>
            <pc:sldMk cId="1469497210" sldId="1658"/>
            <ac:spMk id="6" creationId="{A23F3113-08A9-420E-B61A-91CBE2ABA0EC}"/>
          </ac:spMkLst>
        </pc:spChg>
        <pc:spChg chg="mod">
          <ac:chgData name="" userId="3b99287881d56c4f" providerId="LiveId" clId="{EE9765F0-A303-4F82-B4BD-FF30B56B37CB}" dt="2020-08-11T02:57:00.338" v="13182" actId="1076"/>
          <ac:spMkLst>
            <pc:docMk/>
            <pc:sldMk cId="1469497210" sldId="1658"/>
            <ac:spMk id="7" creationId="{AFBA3B7F-4EF8-413F-88B0-D4F16F63FD5C}"/>
          </ac:spMkLst>
        </pc:spChg>
        <pc:spChg chg="mod">
          <ac:chgData name="" userId="3b99287881d56c4f" providerId="LiveId" clId="{EE9765F0-A303-4F82-B4BD-FF30B56B37CB}" dt="2020-08-11T02:54:06.343" v="13128" actId="20577"/>
          <ac:spMkLst>
            <pc:docMk/>
            <pc:sldMk cId="1469497210" sldId="1658"/>
            <ac:spMk id="8" creationId="{876B85C8-A1D5-1D4F-8524-33C9EC985B61}"/>
          </ac:spMkLst>
        </pc:spChg>
        <pc:spChg chg="add mod">
          <ac:chgData name="" userId="3b99287881d56c4f" providerId="LiveId" clId="{EE9765F0-A303-4F82-B4BD-FF30B56B37CB}" dt="2020-08-11T02:57:55.770" v="13196" actId="1076"/>
          <ac:spMkLst>
            <pc:docMk/>
            <pc:sldMk cId="1469497210" sldId="1658"/>
            <ac:spMk id="9" creationId="{82C191CA-2A85-42AE-913C-431AD585CA54}"/>
          </ac:spMkLst>
        </pc:spChg>
        <pc:spChg chg="add mod">
          <ac:chgData name="" userId="3b99287881d56c4f" providerId="LiveId" clId="{EE9765F0-A303-4F82-B4BD-FF30B56B37CB}" dt="2020-08-11T03:06:03.729" v="13220" actId="1076"/>
          <ac:spMkLst>
            <pc:docMk/>
            <pc:sldMk cId="1469497210" sldId="1658"/>
            <ac:spMk id="10" creationId="{A024976A-198B-4493-AC32-B1549D0CB68F}"/>
          </ac:spMkLst>
        </pc:spChg>
        <pc:cxnChg chg="add mod">
          <ac:chgData name="" userId="3b99287881d56c4f" providerId="LiveId" clId="{EE9765F0-A303-4F82-B4BD-FF30B56B37CB}" dt="2020-08-11T03:06:01.762" v="13219" actId="1076"/>
          <ac:cxnSpMkLst>
            <pc:docMk/>
            <pc:sldMk cId="1469497210" sldId="1658"/>
            <ac:cxnSpMk id="11" creationId="{E9783DF5-635A-4BE9-9DF5-E5D06869DF74}"/>
          </ac:cxnSpMkLst>
        </pc:cxnChg>
        <pc:cxnChg chg="add mod">
          <ac:chgData name="" userId="3b99287881d56c4f" providerId="LiveId" clId="{EE9765F0-A303-4F82-B4BD-FF30B56B37CB}" dt="2020-08-11T03:06:17.889" v="13225" actId="1076"/>
          <ac:cxnSpMkLst>
            <pc:docMk/>
            <pc:sldMk cId="1469497210" sldId="1658"/>
            <ac:cxnSpMk id="13" creationId="{F755B6BE-EA34-485F-9D20-EE51552920CC}"/>
          </ac:cxnSpMkLst>
        </pc:cxnChg>
      </pc:sldChg>
      <pc:sldChg chg="modSp add">
        <pc:chgData name="" userId="3b99287881d56c4f" providerId="LiveId" clId="{EE9765F0-A303-4F82-B4BD-FF30B56B37CB}" dt="2020-08-11T04:03:18.780" v="13684" actId="14100"/>
        <pc:sldMkLst>
          <pc:docMk/>
          <pc:sldMk cId="3857573959" sldId="1659"/>
        </pc:sldMkLst>
        <pc:spChg chg="mod">
          <ac:chgData name="" userId="3b99287881d56c4f" providerId="LiveId" clId="{EE9765F0-A303-4F82-B4BD-FF30B56B37CB}" dt="2020-08-11T04:03:18.780" v="13684" actId="14100"/>
          <ac:spMkLst>
            <pc:docMk/>
            <pc:sldMk cId="3857573959" sldId="1659"/>
            <ac:spMk id="9" creationId="{4BB9180F-9337-47D0-B89F-AA21AE77AA1E}"/>
          </ac:spMkLst>
        </pc:spChg>
      </pc:sldChg>
      <pc:sldChg chg="modSp add">
        <pc:chgData name="" userId="3b99287881d56c4f" providerId="LiveId" clId="{EE9765F0-A303-4F82-B4BD-FF30B56B37CB}" dt="2020-08-11T04:04:01.717" v="13688" actId="14100"/>
        <pc:sldMkLst>
          <pc:docMk/>
          <pc:sldMk cId="2261212310" sldId="1660"/>
        </pc:sldMkLst>
        <pc:spChg chg="mod">
          <ac:chgData name="" userId="3b99287881d56c4f" providerId="LiveId" clId="{EE9765F0-A303-4F82-B4BD-FF30B56B37CB}" dt="2020-08-11T04:04:01.717" v="13688" actId="14100"/>
          <ac:spMkLst>
            <pc:docMk/>
            <pc:sldMk cId="2261212310" sldId="1660"/>
            <ac:spMk id="9" creationId="{4BB9180F-9337-47D0-B89F-AA21AE77AA1E}"/>
          </ac:spMkLst>
        </pc:spChg>
      </pc:sldChg>
    </pc:docChg>
  </pc:docChgLst>
  <pc:docChgLst>
    <pc:chgData userId="3b99287881d56c4f" providerId="LiveId" clId="{52D18C39-3BD9-40E7-BCF4-59E774277BBD}"/>
    <pc:docChg chg="custSel modSld">
      <pc:chgData name="" userId="3b99287881d56c4f" providerId="LiveId" clId="{52D18C39-3BD9-40E7-BCF4-59E774277BBD}" dt="2020-08-12T07:42:09.437" v="54"/>
      <pc:docMkLst>
        <pc:docMk/>
      </pc:docMkLst>
      <pc:sldChg chg="modSp">
        <pc:chgData name="" userId="3b99287881d56c4f" providerId="LiveId" clId="{52D18C39-3BD9-40E7-BCF4-59E774277BBD}" dt="2020-08-11T19:53:09.630" v="3"/>
        <pc:sldMkLst>
          <pc:docMk/>
          <pc:sldMk cId="2088141564" sldId="1617"/>
        </pc:sldMkLst>
        <pc:spChg chg="mod">
          <ac:chgData name="" userId="3b99287881d56c4f" providerId="LiveId" clId="{52D18C39-3BD9-40E7-BCF4-59E774277BBD}" dt="2020-08-11T19:53:09.630" v="3"/>
          <ac:spMkLst>
            <pc:docMk/>
            <pc:sldMk cId="2088141564" sldId="1617"/>
            <ac:spMk id="2" creationId="{A624692B-62AB-47BA-8EC9-80537B15C66B}"/>
          </ac:spMkLst>
        </pc:spChg>
      </pc:sldChg>
      <pc:sldChg chg="modSp">
        <pc:chgData name="" userId="3b99287881d56c4f" providerId="LiveId" clId="{52D18C39-3BD9-40E7-BCF4-59E774277BBD}" dt="2020-08-12T07:42:09.437" v="54"/>
        <pc:sldMkLst>
          <pc:docMk/>
          <pc:sldMk cId="338854838" sldId="1633"/>
        </pc:sldMkLst>
        <pc:spChg chg="mod">
          <ac:chgData name="" userId="3b99287881d56c4f" providerId="LiveId" clId="{52D18C39-3BD9-40E7-BCF4-59E774277BBD}" dt="2020-08-12T07:42:09.437" v="54"/>
          <ac:spMkLst>
            <pc:docMk/>
            <pc:sldMk cId="338854838" sldId="1633"/>
            <ac:spMk id="2" creationId="{ACFED3EA-6391-4C87-9FF2-802B2EDBB789}"/>
          </ac:spMkLst>
        </pc:spChg>
      </pc:sldChg>
      <pc:sldChg chg="modSp">
        <pc:chgData name="" userId="3b99287881d56c4f" providerId="LiveId" clId="{52D18C39-3BD9-40E7-BCF4-59E774277BBD}" dt="2020-08-12T07:41:57.993" v="53" actId="207"/>
        <pc:sldMkLst>
          <pc:docMk/>
          <pc:sldMk cId="1943699946" sldId="1637"/>
        </pc:sldMkLst>
        <pc:spChg chg="mod">
          <ac:chgData name="" userId="3b99287881d56c4f" providerId="LiveId" clId="{52D18C39-3BD9-40E7-BCF4-59E774277BBD}" dt="2020-08-12T07:41:57.993" v="53" actId="207"/>
          <ac:spMkLst>
            <pc:docMk/>
            <pc:sldMk cId="1943699946" sldId="1637"/>
            <ac:spMk id="2" creationId="{ACFED3EA-6391-4C87-9FF2-802B2EDBB789}"/>
          </ac:spMkLst>
        </pc:spChg>
      </pc:sldChg>
      <pc:sldChg chg="modSp">
        <pc:chgData name="" userId="3b99287881d56c4f" providerId="LiveId" clId="{52D18C39-3BD9-40E7-BCF4-59E774277BBD}" dt="2020-08-11T19:55:17.179" v="46"/>
        <pc:sldMkLst>
          <pc:docMk/>
          <pc:sldMk cId="1064423420" sldId="1643"/>
        </pc:sldMkLst>
        <pc:spChg chg="mod">
          <ac:chgData name="" userId="3b99287881d56c4f" providerId="LiveId" clId="{52D18C39-3BD9-40E7-BCF4-59E774277BBD}" dt="2020-08-11T19:55:14.736" v="45"/>
          <ac:spMkLst>
            <pc:docMk/>
            <pc:sldMk cId="1064423420" sldId="1643"/>
            <ac:spMk id="5" creationId="{5A56882E-2256-44E2-A424-BD1F66B32C71}"/>
          </ac:spMkLst>
        </pc:spChg>
        <pc:spChg chg="mod">
          <ac:chgData name="" userId="3b99287881d56c4f" providerId="LiveId" clId="{52D18C39-3BD9-40E7-BCF4-59E774277BBD}" dt="2020-08-11T19:55:17.179" v="46"/>
          <ac:spMkLst>
            <pc:docMk/>
            <pc:sldMk cId="1064423420" sldId="1643"/>
            <ac:spMk id="7" creationId="{AFBA3B7F-4EF8-413F-88B0-D4F16F63FD5C}"/>
          </ac:spMkLst>
        </pc:spChg>
      </pc:sldChg>
      <pc:sldChg chg="modSp">
        <pc:chgData name="" userId="3b99287881d56c4f" providerId="LiveId" clId="{52D18C39-3BD9-40E7-BCF4-59E774277BBD}" dt="2020-08-12T07:41:29.869" v="51" actId="207"/>
        <pc:sldMkLst>
          <pc:docMk/>
          <pc:sldMk cId="1961282942" sldId="1644"/>
        </pc:sldMkLst>
        <pc:spChg chg="mod">
          <ac:chgData name="" userId="3b99287881d56c4f" providerId="LiveId" clId="{52D18C39-3BD9-40E7-BCF4-59E774277BBD}" dt="2020-08-12T07:41:29.869" v="51" actId="207"/>
          <ac:spMkLst>
            <pc:docMk/>
            <pc:sldMk cId="1961282942" sldId="1644"/>
            <ac:spMk id="2" creationId="{ACFED3EA-6391-4C87-9FF2-802B2EDBB789}"/>
          </ac:spMkLst>
        </pc:spChg>
      </pc:sldChg>
      <pc:sldChg chg="addSp delSp">
        <pc:chgData name="" userId="3b99287881d56c4f" providerId="LiveId" clId="{52D18C39-3BD9-40E7-BCF4-59E774277BBD}" dt="2020-08-11T19:55:53.970" v="48"/>
        <pc:sldMkLst>
          <pc:docMk/>
          <pc:sldMk cId="850265247" sldId="1648"/>
        </pc:sldMkLst>
        <pc:graphicFrameChg chg="del">
          <ac:chgData name="" userId="3b99287881d56c4f" providerId="LiveId" clId="{52D18C39-3BD9-40E7-BCF4-59E774277BBD}" dt="2020-08-11T19:55:52.943" v="47" actId="478"/>
          <ac:graphicFrameMkLst>
            <pc:docMk/>
            <pc:sldMk cId="850265247" sldId="1648"/>
            <ac:graphicFrameMk id="7" creationId="{49C88C8B-D9D0-46B8-AA3A-5810AEE114FB}"/>
          </ac:graphicFrameMkLst>
        </pc:graphicFrameChg>
        <pc:graphicFrameChg chg="add">
          <ac:chgData name="" userId="3b99287881d56c4f" providerId="LiveId" clId="{52D18C39-3BD9-40E7-BCF4-59E774277BBD}" dt="2020-08-11T19:55:53.970" v="48"/>
          <ac:graphicFrameMkLst>
            <pc:docMk/>
            <pc:sldMk cId="850265247" sldId="1648"/>
            <ac:graphicFrameMk id="40" creationId="{B16CE623-920D-4C0F-A53C-25C93813D5F6}"/>
          </ac:graphicFrameMkLst>
        </pc:graphicFrameChg>
      </pc:sldChg>
      <pc:sldChg chg="modSp">
        <pc:chgData name="" userId="3b99287881d56c4f" providerId="LiveId" clId="{52D18C39-3BD9-40E7-BCF4-59E774277BBD}" dt="2020-08-12T07:40:58.523" v="49"/>
        <pc:sldMkLst>
          <pc:docMk/>
          <pc:sldMk cId="2334993119" sldId="1652"/>
        </pc:sldMkLst>
        <pc:spChg chg="mod">
          <ac:chgData name="" userId="3b99287881d56c4f" providerId="LiveId" clId="{52D18C39-3BD9-40E7-BCF4-59E774277BBD}" dt="2020-08-12T07:40:58.523" v="49"/>
          <ac:spMkLst>
            <pc:docMk/>
            <pc:sldMk cId="2334993119" sldId="1652"/>
            <ac:spMk id="7" creationId="{AFBA3B7F-4EF8-413F-88B0-D4F16F63FD5C}"/>
          </ac:spMkLst>
        </pc:spChg>
      </pc:sldChg>
      <pc:sldChg chg="modSp">
        <pc:chgData name="" userId="3b99287881d56c4f" providerId="LiveId" clId="{52D18C39-3BD9-40E7-BCF4-59E774277BBD}" dt="2020-08-11T19:53:54.797" v="33" actId="20577"/>
        <pc:sldMkLst>
          <pc:docMk/>
          <pc:sldMk cId="3857573959" sldId="1659"/>
        </pc:sldMkLst>
        <pc:spChg chg="mod">
          <ac:chgData name="" userId="3b99287881d56c4f" providerId="LiveId" clId="{52D18C39-3BD9-40E7-BCF4-59E774277BBD}" dt="2020-08-11T19:53:54.797" v="33" actId="20577"/>
          <ac:spMkLst>
            <pc:docMk/>
            <pc:sldMk cId="3857573959" sldId="1659"/>
            <ac:spMk id="8" creationId="{876B85C8-A1D5-1D4F-8524-33C9EC985B61}"/>
          </ac:spMkLst>
        </pc:spChg>
      </pc:sldChg>
      <pc:sldChg chg="modSp">
        <pc:chgData name="" userId="3b99287881d56c4f" providerId="LiveId" clId="{52D18C39-3BD9-40E7-BCF4-59E774277BBD}" dt="2020-08-11T19:54:06.292" v="44" actId="20577"/>
        <pc:sldMkLst>
          <pc:docMk/>
          <pc:sldMk cId="2261212310" sldId="1660"/>
        </pc:sldMkLst>
        <pc:spChg chg="mod">
          <ac:chgData name="" userId="3b99287881d56c4f" providerId="LiveId" clId="{52D18C39-3BD9-40E7-BCF4-59E774277BBD}" dt="2020-08-11T19:54:06.292" v="44" actId="20577"/>
          <ac:spMkLst>
            <pc:docMk/>
            <pc:sldMk cId="2261212310" sldId="1660"/>
            <ac:spMk id="8" creationId="{876B85C8-A1D5-1D4F-8524-33C9EC985B61}"/>
          </ac:spMkLst>
        </pc:spChg>
      </pc:sldChg>
    </pc:docChg>
  </pc:docChgLst>
  <pc:docChgLst>
    <pc:chgData name="延齡 楊" userId="3b99287881d56c4f" providerId="LiveId" clId="{D2BCF6B4-0AF0-4047-9155-029A592CB385}"/>
    <pc:docChg chg="undo custSel addSld delSld modSld sldOrd">
      <pc:chgData name="延齡 楊" userId="3b99287881d56c4f" providerId="LiveId" clId="{D2BCF6B4-0AF0-4047-9155-029A592CB385}" dt="2020-08-09T15:50:57.477" v="697" actId="20577"/>
      <pc:docMkLst>
        <pc:docMk/>
      </pc:docMkLst>
      <pc:sldChg chg="addSp delSp modSp mod ord modNotesTx">
        <pc:chgData name="延齡 楊" userId="3b99287881d56c4f" providerId="LiveId" clId="{D2BCF6B4-0AF0-4047-9155-029A592CB385}" dt="2020-08-08T02:16:02.935" v="369" actId="13926"/>
        <pc:sldMkLst>
          <pc:docMk/>
          <pc:sldMk cId="3996856343" sldId="355"/>
        </pc:sldMkLst>
        <pc:spChg chg="del">
          <ac:chgData name="延齡 楊" userId="3b99287881d56c4f" providerId="LiveId" clId="{D2BCF6B4-0AF0-4047-9155-029A592CB385}" dt="2020-08-08T01:19:37.693" v="75" actId="478"/>
          <ac:spMkLst>
            <pc:docMk/>
            <pc:sldMk cId="3996856343" sldId="355"/>
            <ac:spMk id="2" creationId="{6AF08070-B683-8947-9E0A-AE10DF37160A}"/>
          </ac:spMkLst>
        </pc:spChg>
        <pc:spChg chg="mod">
          <ac:chgData name="延齡 楊" userId="3b99287881d56c4f" providerId="LiveId" clId="{D2BCF6B4-0AF0-4047-9155-029A592CB385}" dt="2020-08-08T02:16:02.935" v="369" actId="13926"/>
          <ac:spMkLst>
            <pc:docMk/>
            <pc:sldMk cId="3996856343" sldId="355"/>
            <ac:spMk id="4" creationId="{DE09DAE3-A2BE-8C42-A1BF-8822AB6FF58A}"/>
          </ac:spMkLst>
        </pc:spChg>
        <pc:spChg chg="del">
          <ac:chgData name="延齡 楊" userId="3b99287881d56c4f" providerId="LiveId" clId="{D2BCF6B4-0AF0-4047-9155-029A592CB385}" dt="2020-08-08T01:19:39.413" v="76" actId="478"/>
          <ac:spMkLst>
            <pc:docMk/>
            <pc:sldMk cId="3996856343" sldId="355"/>
            <ac:spMk id="5" creationId="{82B23E82-C8B0-9C48-9B08-A990D30D6F70}"/>
          </ac:spMkLst>
        </pc:spChg>
        <pc:spChg chg="add del mod">
          <ac:chgData name="延齡 楊" userId="3b99287881d56c4f" providerId="LiveId" clId="{D2BCF6B4-0AF0-4047-9155-029A592CB385}" dt="2020-08-08T02:05:01.323" v="280" actId="478"/>
          <ac:spMkLst>
            <pc:docMk/>
            <pc:sldMk cId="3996856343" sldId="355"/>
            <ac:spMk id="8" creationId="{8459AD01-FD90-F345-80F6-3D46CBEDAEC7}"/>
          </ac:spMkLst>
        </pc:spChg>
        <pc:spChg chg="add mod">
          <ac:chgData name="延齡 楊" userId="3b99287881d56c4f" providerId="LiveId" clId="{D2BCF6B4-0AF0-4047-9155-029A592CB385}" dt="2020-08-08T02:06:17.944" v="293" actId="1076"/>
          <ac:spMkLst>
            <pc:docMk/>
            <pc:sldMk cId="3996856343" sldId="355"/>
            <ac:spMk id="9" creationId="{2CBE5D61-47DF-1046-A0BF-0CF0D8A10B21}"/>
          </ac:spMkLst>
        </pc:spChg>
        <pc:spChg chg="add mod">
          <ac:chgData name="延齡 楊" userId="3b99287881d56c4f" providerId="LiveId" clId="{D2BCF6B4-0AF0-4047-9155-029A592CB385}" dt="2020-08-08T02:06:17.944" v="293" actId="1076"/>
          <ac:spMkLst>
            <pc:docMk/>
            <pc:sldMk cId="3996856343" sldId="355"/>
            <ac:spMk id="10" creationId="{3383644C-2083-CF49-B665-6FD544994E38}"/>
          </ac:spMkLst>
        </pc:spChg>
        <pc:spChg chg="add mod">
          <ac:chgData name="延齡 楊" userId="3b99287881d56c4f" providerId="LiveId" clId="{D2BCF6B4-0AF0-4047-9155-029A592CB385}" dt="2020-08-08T02:08:40.481" v="320" actId="1076"/>
          <ac:spMkLst>
            <pc:docMk/>
            <pc:sldMk cId="3996856343" sldId="355"/>
            <ac:spMk id="11" creationId="{ADF93AAE-892C-5247-AAAC-4619240E04EC}"/>
          </ac:spMkLst>
        </pc:spChg>
        <pc:spChg chg="add mod">
          <ac:chgData name="延齡 楊" userId="3b99287881d56c4f" providerId="LiveId" clId="{D2BCF6B4-0AF0-4047-9155-029A592CB385}" dt="2020-08-08T02:08:40.481" v="320" actId="1076"/>
          <ac:spMkLst>
            <pc:docMk/>
            <pc:sldMk cId="3996856343" sldId="355"/>
            <ac:spMk id="12" creationId="{566B2824-09FA-574D-BB29-00A0345F32AD}"/>
          </ac:spMkLst>
        </pc:spChg>
        <pc:spChg chg="add del mod">
          <ac:chgData name="延齡 楊" userId="3b99287881d56c4f" providerId="LiveId" clId="{D2BCF6B4-0AF0-4047-9155-029A592CB385}" dt="2020-08-08T02:08:09.525" v="312" actId="478"/>
          <ac:spMkLst>
            <pc:docMk/>
            <pc:sldMk cId="3996856343" sldId="355"/>
            <ac:spMk id="13" creationId="{76C6D3A9-B2B3-8942-BB85-E7C7410D7FEC}"/>
          </ac:spMkLst>
        </pc:spChg>
        <pc:spChg chg="add del mod">
          <ac:chgData name="延齡 楊" userId="3b99287881d56c4f" providerId="LiveId" clId="{D2BCF6B4-0AF0-4047-9155-029A592CB385}" dt="2020-08-08T02:08:09.525" v="312" actId="478"/>
          <ac:spMkLst>
            <pc:docMk/>
            <pc:sldMk cId="3996856343" sldId="355"/>
            <ac:spMk id="14" creationId="{CC92046D-C185-8141-B746-D42E58652CB9}"/>
          </ac:spMkLst>
        </pc:spChg>
        <pc:spChg chg="add del mod">
          <ac:chgData name="延齡 楊" userId="3b99287881d56c4f" providerId="LiveId" clId="{D2BCF6B4-0AF0-4047-9155-029A592CB385}" dt="2020-08-08T02:04:40.508" v="278" actId="478"/>
          <ac:spMkLst>
            <pc:docMk/>
            <pc:sldMk cId="3996856343" sldId="355"/>
            <ac:spMk id="32" creationId="{D338C40A-E964-784D-913B-F7BBDC31FA0D}"/>
          </ac:spMkLst>
        </pc:spChg>
        <pc:spChg chg="add del mod">
          <ac:chgData name="延齡 楊" userId="3b99287881d56c4f" providerId="LiveId" clId="{D2BCF6B4-0AF0-4047-9155-029A592CB385}" dt="2020-08-08T02:04:40.508" v="278" actId="478"/>
          <ac:spMkLst>
            <pc:docMk/>
            <pc:sldMk cId="3996856343" sldId="355"/>
            <ac:spMk id="33" creationId="{F7389D09-E4F3-4A4F-A5F8-EEBFE68AAF94}"/>
          </ac:spMkLst>
        </pc:spChg>
        <pc:spChg chg="add mod">
          <ac:chgData name="延齡 楊" userId="3b99287881d56c4f" providerId="LiveId" clId="{D2BCF6B4-0AF0-4047-9155-029A592CB385}" dt="2020-08-08T02:06:17.944" v="293" actId="1076"/>
          <ac:spMkLst>
            <pc:docMk/>
            <pc:sldMk cId="3996856343" sldId="355"/>
            <ac:spMk id="34" creationId="{4671E87A-BF5A-8D48-B5AC-FF333261C259}"/>
          </ac:spMkLst>
        </pc:spChg>
        <pc:spChg chg="add del mod">
          <ac:chgData name="延齡 楊" userId="3b99287881d56c4f" providerId="LiveId" clId="{D2BCF6B4-0AF0-4047-9155-029A592CB385}" dt="2020-08-08T02:04:40.508" v="278" actId="478"/>
          <ac:spMkLst>
            <pc:docMk/>
            <pc:sldMk cId="3996856343" sldId="355"/>
            <ac:spMk id="35" creationId="{29E17C61-CD04-4D4B-9EDA-2ADE57BC5C8F}"/>
          </ac:spMkLst>
        </pc:spChg>
        <pc:spChg chg="add del mod">
          <ac:chgData name="延齡 楊" userId="3b99287881d56c4f" providerId="LiveId" clId="{D2BCF6B4-0AF0-4047-9155-029A592CB385}" dt="2020-08-08T02:04:40.508" v="278" actId="478"/>
          <ac:spMkLst>
            <pc:docMk/>
            <pc:sldMk cId="3996856343" sldId="355"/>
            <ac:spMk id="36" creationId="{3E68CE63-AE25-354F-84AE-228C6D2C9F90}"/>
          </ac:spMkLst>
        </pc:spChg>
        <pc:spChg chg="add mod">
          <ac:chgData name="延齡 楊" userId="3b99287881d56c4f" providerId="LiveId" clId="{D2BCF6B4-0AF0-4047-9155-029A592CB385}" dt="2020-08-08T02:08:40.481" v="320" actId="1076"/>
          <ac:spMkLst>
            <pc:docMk/>
            <pc:sldMk cId="3996856343" sldId="355"/>
            <ac:spMk id="37" creationId="{61A16D84-EC51-EC43-B6EF-466D2D5F126E}"/>
          </ac:spMkLst>
        </pc:spChg>
        <pc:spChg chg="add del mod">
          <ac:chgData name="延齡 楊" userId="3b99287881d56c4f" providerId="LiveId" clId="{D2BCF6B4-0AF0-4047-9155-029A592CB385}" dt="2020-08-08T02:04:40.508" v="278" actId="478"/>
          <ac:spMkLst>
            <pc:docMk/>
            <pc:sldMk cId="3996856343" sldId="355"/>
            <ac:spMk id="38" creationId="{1A02BE77-4A66-F54D-A4E8-7064D38B74E0}"/>
          </ac:spMkLst>
        </pc:spChg>
        <pc:spChg chg="add del mod">
          <ac:chgData name="延齡 楊" userId="3b99287881d56c4f" providerId="LiveId" clId="{D2BCF6B4-0AF0-4047-9155-029A592CB385}" dt="2020-08-08T02:04:40.508" v="278" actId="478"/>
          <ac:spMkLst>
            <pc:docMk/>
            <pc:sldMk cId="3996856343" sldId="355"/>
            <ac:spMk id="39" creationId="{E87DE682-8529-EE4D-8DCE-B075BBF2BF82}"/>
          </ac:spMkLst>
        </pc:spChg>
        <pc:spChg chg="add del mod">
          <ac:chgData name="延齡 楊" userId="3b99287881d56c4f" providerId="LiveId" clId="{D2BCF6B4-0AF0-4047-9155-029A592CB385}" dt="2020-08-08T02:08:09.525" v="312" actId="478"/>
          <ac:spMkLst>
            <pc:docMk/>
            <pc:sldMk cId="3996856343" sldId="355"/>
            <ac:spMk id="40" creationId="{47DDBF87-9E7A-A64E-A833-97ED9629D8CE}"/>
          </ac:spMkLst>
        </pc:spChg>
        <pc:spChg chg="add mod">
          <ac:chgData name="延齡 楊" userId="3b99287881d56c4f" providerId="LiveId" clId="{D2BCF6B4-0AF0-4047-9155-029A592CB385}" dt="2020-08-08T02:06:17.944" v="293" actId="1076"/>
          <ac:spMkLst>
            <pc:docMk/>
            <pc:sldMk cId="3996856343" sldId="355"/>
            <ac:spMk id="41" creationId="{364ACA14-4650-074A-8407-85229FF5F742}"/>
          </ac:spMkLst>
        </pc:spChg>
        <pc:spChg chg="add mod">
          <ac:chgData name="延齡 楊" userId="3b99287881d56c4f" providerId="LiveId" clId="{D2BCF6B4-0AF0-4047-9155-029A592CB385}" dt="2020-08-08T02:06:17.944" v="293" actId="1076"/>
          <ac:spMkLst>
            <pc:docMk/>
            <pc:sldMk cId="3996856343" sldId="355"/>
            <ac:spMk id="42" creationId="{F1173231-89B6-B345-BD72-2286B8DBCB18}"/>
          </ac:spMkLst>
        </pc:spChg>
        <pc:spChg chg="add mod">
          <ac:chgData name="延齡 楊" userId="3b99287881d56c4f" providerId="LiveId" clId="{D2BCF6B4-0AF0-4047-9155-029A592CB385}" dt="2020-08-08T02:06:17.944" v="293" actId="1076"/>
          <ac:spMkLst>
            <pc:docMk/>
            <pc:sldMk cId="3996856343" sldId="355"/>
            <ac:spMk id="43" creationId="{3DA953C5-6B42-364F-A6EC-A22F94B3F965}"/>
          </ac:spMkLst>
        </pc:spChg>
        <pc:spChg chg="add mod">
          <ac:chgData name="延齡 楊" userId="3b99287881d56c4f" providerId="LiveId" clId="{D2BCF6B4-0AF0-4047-9155-029A592CB385}" dt="2020-08-08T02:08:40.481" v="320" actId="1076"/>
          <ac:spMkLst>
            <pc:docMk/>
            <pc:sldMk cId="3996856343" sldId="355"/>
            <ac:spMk id="44" creationId="{1B7E0D4E-7754-BA43-BCCF-2D4B73D436F9}"/>
          </ac:spMkLst>
        </pc:spChg>
        <pc:spChg chg="add mod">
          <ac:chgData name="延齡 楊" userId="3b99287881d56c4f" providerId="LiveId" clId="{D2BCF6B4-0AF0-4047-9155-029A592CB385}" dt="2020-08-08T02:08:40.481" v="320" actId="1076"/>
          <ac:spMkLst>
            <pc:docMk/>
            <pc:sldMk cId="3996856343" sldId="355"/>
            <ac:spMk id="45" creationId="{B29953E4-EBCC-B440-BD2F-F4F2E4AD0B75}"/>
          </ac:spMkLst>
        </pc:spChg>
        <pc:spChg chg="add mod">
          <ac:chgData name="延齡 楊" userId="3b99287881d56c4f" providerId="LiveId" clId="{D2BCF6B4-0AF0-4047-9155-029A592CB385}" dt="2020-08-08T02:08:40.481" v="320" actId="1076"/>
          <ac:spMkLst>
            <pc:docMk/>
            <pc:sldMk cId="3996856343" sldId="355"/>
            <ac:spMk id="46" creationId="{6E4A8922-56ED-0C48-B26D-ACD14797B775}"/>
          </ac:spMkLst>
        </pc:spChg>
        <pc:spChg chg="add del mod">
          <ac:chgData name="延齡 楊" userId="3b99287881d56c4f" providerId="LiveId" clId="{D2BCF6B4-0AF0-4047-9155-029A592CB385}" dt="2020-08-08T02:08:09.525" v="312" actId="478"/>
          <ac:spMkLst>
            <pc:docMk/>
            <pc:sldMk cId="3996856343" sldId="355"/>
            <ac:spMk id="47" creationId="{25189224-F2BE-3640-B07C-2F87A82BCE54}"/>
          </ac:spMkLst>
        </pc:spChg>
        <pc:spChg chg="add del mod">
          <ac:chgData name="延齡 楊" userId="3b99287881d56c4f" providerId="LiveId" clId="{D2BCF6B4-0AF0-4047-9155-029A592CB385}" dt="2020-08-08T02:08:09.525" v="312" actId="478"/>
          <ac:spMkLst>
            <pc:docMk/>
            <pc:sldMk cId="3996856343" sldId="355"/>
            <ac:spMk id="48" creationId="{2425B478-9A02-BB46-90BE-20D0AEA207E9}"/>
          </ac:spMkLst>
        </pc:spChg>
        <pc:spChg chg="add del mod">
          <ac:chgData name="延齡 楊" userId="3b99287881d56c4f" providerId="LiveId" clId="{D2BCF6B4-0AF0-4047-9155-029A592CB385}" dt="2020-08-08T02:08:09.525" v="312" actId="478"/>
          <ac:spMkLst>
            <pc:docMk/>
            <pc:sldMk cId="3996856343" sldId="355"/>
            <ac:spMk id="49" creationId="{56A63C8B-309B-124C-B7D4-54FB1800384B}"/>
          </ac:spMkLst>
        </pc:spChg>
        <pc:spChg chg="add mod">
          <ac:chgData name="延齡 楊" userId="3b99287881d56c4f" providerId="LiveId" clId="{D2BCF6B4-0AF0-4047-9155-029A592CB385}" dt="2020-08-08T02:06:17.944" v="293" actId="1076"/>
          <ac:spMkLst>
            <pc:docMk/>
            <pc:sldMk cId="3996856343" sldId="355"/>
            <ac:spMk id="50" creationId="{33821462-61B3-7647-8C74-707ED6A3B490}"/>
          </ac:spMkLst>
        </pc:spChg>
        <pc:spChg chg="add mod">
          <ac:chgData name="延齡 楊" userId="3b99287881d56c4f" providerId="LiveId" clId="{D2BCF6B4-0AF0-4047-9155-029A592CB385}" dt="2020-08-08T02:08:40.481" v="320" actId="1076"/>
          <ac:spMkLst>
            <pc:docMk/>
            <pc:sldMk cId="3996856343" sldId="355"/>
            <ac:spMk id="51" creationId="{896EF599-55F5-9D45-B524-C061C33E4A90}"/>
          </ac:spMkLst>
        </pc:spChg>
        <pc:spChg chg="add del mod">
          <ac:chgData name="延齡 楊" userId="3b99287881d56c4f" providerId="LiveId" clId="{D2BCF6B4-0AF0-4047-9155-029A592CB385}" dt="2020-08-08T02:08:09.525" v="312" actId="478"/>
          <ac:spMkLst>
            <pc:docMk/>
            <pc:sldMk cId="3996856343" sldId="355"/>
            <ac:spMk id="52" creationId="{1ABDC226-13EF-2349-AA6C-ECE9D5C45FA2}"/>
          </ac:spMkLst>
        </pc:spChg>
        <pc:spChg chg="add mod">
          <ac:chgData name="延齡 楊" userId="3b99287881d56c4f" providerId="LiveId" clId="{D2BCF6B4-0AF0-4047-9155-029A592CB385}" dt="2020-08-08T02:07:46.989" v="310" actId="207"/>
          <ac:spMkLst>
            <pc:docMk/>
            <pc:sldMk cId="3996856343" sldId="355"/>
            <ac:spMk id="63" creationId="{2855980A-0935-5647-93E9-C2D97461C6D9}"/>
          </ac:spMkLst>
        </pc:spChg>
        <pc:spChg chg="add mod">
          <ac:chgData name="延齡 楊" userId="3b99287881d56c4f" providerId="LiveId" clId="{D2BCF6B4-0AF0-4047-9155-029A592CB385}" dt="2020-08-08T02:07:42.336" v="309" actId="207"/>
          <ac:spMkLst>
            <pc:docMk/>
            <pc:sldMk cId="3996856343" sldId="355"/>
            <ac:spMk id="64" creationId="{B651FBFB-FB09-2147-8C2F-97E37047C9E8}"/>
          </ac:spMkLst>
        </pc:spChg>
        <pc:spChg chg="add mod">
          <ac:chgData name="延齡 楊" userId="3b99287881d56c4f" providerId="LiveId" clId="{D2BCF6B4-0AF0-4047-9155-029A592CB385}" dt="2020-08-08T02:07:53.438" v="311" actId="692"/>
          <ac:spMkLst>
            <pc:docMk/>
            <pc:sldMk cId="3996856343" sldId="355"/>
            <ac:spMk id="65" creationId="{6838F7CC-B0AF-E744-B60A-74A6F47473F1}"/>
          </ac:spMkLst>
        </pc:spChg>
        <pc:spChg chg="add mod">
          <ac:chgData name="延齡 楊" userId="3b99287881d56c4f" providerId="LiveId" clId="{D2BCF6B4-0AF0-4047-9155-029A592CB385}" dt="2020-08-08T02:07:20.620" v="307" actId="692"/>
          <ac:spMkLst>
            <pc:docMk/>
            <pc:sldMk cId="3996856343" sldId="355"/>
            <ac:spMk id="66" creationId="{38DE37D6-574B-C243-8D24-9888EAF233B5}"/>
          </ac:spMkLst>
        </pc:spChg>
        <pc:spChg chg="add del mod">
          <ac:chgData name="延齡 楊" userId="3b99287881d56c4f" providerId="LiveId" clId="{D2BCF6B4-0AF0-4047-9155-029A592CB385}" dt="2020-08-08T02:07:12.648" v="306"/>
          <ac:spMkLst>
            <pc:docMk/>
            <pc:sldMk cId="3996856343" sldId="355"/>
            <ac:spMk id="67" creationId="{213E49FA-26B9-A04A-A2B1-FEB77BD505B0}"/>
          </ac:spMkLst>
        </pc:spChg>
        <pc:spChg chg="add mod">
          <ac:chgData name="延齡 楊" userId="3b99287881d56c4f" providerId="LiveId" clId="{D2BCF6B4-0AF0-4047-9155-029A592CB385}" dt="2020-08-08T02:15:51.699" v="368" actId="1076"/>
          <ac:spMkLst>
            <pc:docMk/>
            <pc:sldMk cId="3996856343" sldId="355"/>
            <ac:spMk id="81" creationId="{2E14265B-6DB7-C443-98DC-FDB3BFED9E0C}"/>
          </ac:spMkLst>
        </pc:spChg>
        <pc:spChg chg="add mod">
          <ac:chgData name="延齡 楊" userId="3b99287881d56c4f" providerId="LiveId" clId="{D2BCF6B4-0AF0-4047-9155-029A592CB385}" dt="2020-08-08T02:12:33.016" v="341" actId="1076"/>
          <ac:spMkLst>
            <pc:docMk/>
            <pc:sldMk cId="3996856343" sldId="355"/>
            <ac:spMk id="82" creationId="{4A5ED1E7-B573-5F42-8D94-4C70B23939F4}"/>
          </ac:spMkLst>
        </pc:spChg>
        <pc:spChg chg="add del mod">
          <ac:chgData name="延齡 楊" userId="3b99287881d56c4f" providerId="LiveId" clId="{D2BCF6B4-0AF0-4047-9155-029A592CB385}" dt="2020-08-08T02:13:29.446" v="344"/>
          <ac:spMkLst>
            <pc:docMk/>
            <pc:sldMk cId="3996856343" sldId="355"/>
            <ac:spMk id="83" creationId="{F61DC5FD-ADA4-F242-A5EE-5D86FE0DDE7D}"/>
          </ac:spMkLst>
        </pc:spChg>
        <pc:spChg chg="add mod">
          <ac:chgData name="延齡 楊" userId="3b99287881d56c4f" providerId="LiveId" clId="{D2BCF6B4-0AF0-4047-9155-029A592CB385}" dt="2020-08-08T02:14:30.781" v="360" actId="207"/>
          <ac:spMkLst>
            <pc:docMk/>
            <pc:sldMk cId="3996856343" sldId="355"/>
            <ac:spMk id="86" creationId="{FF5CFF20-51E8-804A-99DE-8BF990AAE5D7}"/>
          </ac:spMkLst>
        </pc:spChg>
        <pc:graphicFrameChg chg="add mod">
          <ac:chgData name="延齡 楊" userId="3b99287881d56c4f" providerId="LiveId" clId="{D2BCF6B4-0AF0-4047-9155-029A592CB385}" dt="2020-08-08T01:20:25.950" v="81"/>
          <ac:graphicFrameMkLst>
            <pc:docMk/>
            <pc:sldMk cId="3996856343" sldId="355"/>
            <ac:graphicFrameMk id="6" creationId="{3FA66C14-67A9-1B4A-ADC4-DA8C4336D6EB}"/>
          </ac:graphicFrameMkLst>
        </pc:graphicFrameChg>
        <pc:picChg chg="del">
          <ac:chgData name="延齡 楊" userId="3b99287881d56c4f" providerId="LiveId" clId="{D2BCF6B4-0AF0-4047-9155-029A592CB385}" dt="2020-08-08T01:19:40.642" v="77" actId="478"/>
          <ac:picMkLst>
            <pc:docMk/>
            <pc:sldMk cId="3996856343" sldId="355"/>
            <ac:picMk id="7" creationId="{57C29FA5-A873-C04F-A57F-C38FC4300C15}"/>
          </ac:picMkLst>
        </pc:picChg>
        <pc:picChg chg="add mod">
          <ac:chgData name="延齡 楊" userId="3b99287881d56c4f" providerId="LiveId" clId="{D2BCF6B4-0AF0-4047-9155-029A592CB385}" dt="2020-08-08T02:13:48.176" v="348" actId="14100"/>
          <ac:picMkLst>
            <pc:docMk/>
            <pc:sldMk cId="3996856343" sldId="355"/>
            <ac:picMk id="85" creationId="{F3F69A64-4588-AB4D-B230-CA523A20B6B3}"/>
          </ac:picMkLst>
        </pc:picChg>
        <pc:cxnChg chg="add mod">
          <ac:chgData name="延齡 楊" userId="3b99287881d56c4f" providerId="LiveId" clId="{D2BCF6B4-0AF0-4047-9155-029A592CB385}" dt="2020-08-08T02:10:07.673" v="331" actId="692"/>
          <ac:cxnSpMkLst>
            <pc:docMk/>
            <pc:sldMk cId="3996856343" sldId="355"/>
            <ac:cxnSpMk id="15" creationId="{95A54BE2-14C1-694B-B8E1-057C1A2B6628}"/>
          </ac:cxnSpMkLst>
        </pc:cxnChg>
        <pc:cxnChg chg="add mod">
          <ac:chgData name="延齡 楊" userId="3b99287881d56c4f" providerId="LiveId" clId="{D2BCF6B4-0AF0-4047-9155-029A592CB385}" dt="2020-08-08T02:10:15.936" v="333" actId="692"/>
          <ac:cxnSpMkLst>
            <pc:docMk/>
            <pc:sldMk cId="3996856343" sldId="355"/>
            <ac:cxnSpMk id="16" creationId="{523152E9-0020-BE4A-8DD3-410DFAC78E17}"/>
          </ac:cxnSpMkLst>
        </pc:cxnChg>
        <pc:cxnChg chg="add mod">
          <ac:chgData name="延齡 楊" userId="3b99287881d56c4f" providerId="LiveId" clId="{D2BCF6B4-0AF0-4047-9155-029A592CB385}" dt="2020-08-08T02:10:21.036" v="334" actId="692"/>
          <ac:cxnSpMkLst>
            <pc:docMk/>
            <pc:sldMk cId="3996856343" sldId="355"/>
            <ac:cxnSpMk id="17" creationId="{04D42AC1-10A3-524A-8079-FCE4EEF8766C}"/>
          </ac:cxnSpMkLst>
        </pc:cxnChg>
        <pc:cxnChg chg="add mod">
          <ac:chgData name="延齡 楊" userId="3b99287881d56c4f" providerId="LiveId" clId="{D2BCF6B4-0AF0-4047-9155-029A592CB385}" dt="2020-08-08T02:10:36.964" v="337" actId="692"/>
          <ac:cxnSpMkLst>
            <pc:docMk/>
            <pc:sldMk cId="3996856343" sldId="355"/>
            <ac:cxnSpMk id="18" creationId="{2CD975F8-F8A9-334B-A7BF-4C91CFCE200D}"/>
          </ac:cxnSpMkLst>
        </pc:cxnChg>
        <pc:cxnChg chg="add mod">
          <ac:chgData name="延齡 楊" userId="3b99287881d56c4f" providerId="LiveId" clId="{D2BCF6B4-0AF0-4047-9155-029A592CB385}" dt="2020-08-08T02:10:25.568" v="335" actId="692"/>
          <ac:cxnSpMkLst>
            <pc:docMk/>
            <pc:sldMk cId="3996856343" sldId="355"/>
            <ac:cxnSpMk id="19" creationId="{D9463A01-BB00-D247-A4EA-45D455C54C8C}"/>
          </ac:cxnSpMkLst>
        </pc:cxnChg>
        <pc:cxnChg chg="add mod">
          <ac:chgData name="延齡 楊" userId="3b99287881d56c4f" providerId="LiveId" clId="{D2BCF6B4-0AF0-4047-9155-029A592CB385}" dt="2020-08-08T02:10:30.290" v="336" actId="692"/>
          <ac:cxnSpMkLst>
            <pc:docMk/>
            <pc:sldMk cId="3996856343" sldId="355"/>
            <ac:cxnSpMk id="20" creationId="{3BFAC1E6-97D0-2341-8F11-FD2D302ABC52}"/>
          </ac:cxnSpMkLst>
        </pc:cxnChg>
        <pc:cxnChg chg="add mod">
          <ac:chgData name="延齡 楊" userId="3b99287881d56c4f" providerId="LiveId" clId="{D2BCF6B4-0AF0-4047-9155-029A592CB385}" dt="2020-08-08T02:09:47.082" v="328" actId="692"/>
          <ac:cxnSpMkLst>
            <pc:docMk/>
            <pc:sldMk cId="3996856343" sldId="355"/>
            <ac:cxnSpMk id="21" creationId="{9D5BDF6D-860B-F54B-BC94-5147C9CBFCBF}"/>
          </ac:cxnSpMkLst>
        </pc:cxnChg>
        <pc:cxnChg chg="add mod">
          <ac:chgData name="延齡 楊" userId="3b99287881d56c4f" providerId="LiveId" clId="{D2BCF6B4-0AF0-4047-9155-029A592CB385}" dt="2020-08-08T02:09:51.870" v="329" actId="692"/>
          <ac:cxnSpMkLst>
            <pc:docMk/>
            <pc:sldMk cId="3996856343" sldId="355"/>
            <ac:cxnSpMk id="22" creationId="{7E69D003-6959-544F-80B7-07F91304B0D6}"/>
          </ac:cxnSpMkLst>
        </pc:cxnChg>
        <pc:cxnChg chg="add mod">
          <ac:chgData name="延齡 楊" userId="3b99287881d56c4f" providerId="LiveId" clId="{D2BCF6B4-0AF0-4047-9155-029A592CB385}" dt="2020-08-08T02:09:58.657" v="330" actId="692"/>
          <ac:cxnSpMkLst>
            <pc:docMk/>
            <pc:sldMk cId="3996856343" sldId="355"/>
            <ac:cxnSpMk id="23" creationId="{1DDE33DF-04AF-9545-AAB4-EFDEAFE86F02}"/>
          </ac:cxnSpMkLst>
        </pc:cxnChg>
        <pc:cxnChg chg="add del mod">
          <ac:chgData name="延齡 楊" userId="3b99287881d56c4f" providerId="LiveId" clId="{D2BCF6B4-0AF0-4047-9155-029A592CB385}" dt="2020-08-08T02:08:09.525" v="312" actId="478"/>
          <ac:cxnSpMkLst>
            <pc:docMk/>
            <pc:sldMk cId="3996856343" sldId="355"/>
            <ac:cxnSpMk id="24" creationId="{880E0155-A522-234E-A51D-E3D739726CDD}"/>
          </ac:cxnSpMkLst>
        </pc:cxnChg>
        <pc:cxnChg chg="add del mod">
          <ac:chgData name="延齡 楊" userId="3b99287881d56c4f" providerId="LiveId" clId="{D2BCF6B4-0AF0-4047-9155-029A592CB385}" dt="2020-08-08T02:08:09.525" v="312" actId="478"/>
          <ac:cxnSpMkLst>
            <pc:docMk/>
            <pc:sldMk cId="3996856343" sldId="355"/>
            <ac:cxnSpMk id="25" creationId="{961606BC-D162-E14D-9DCD-75C1F0E8781A}"/>
          </ac:cxnSpMkLst>
        </pc:cxnChg>
        <pc:cxnChg chg="add del mod">
          <ac:chgData name="延齡 楊" userId="3b99287881d56c4f" providerId="LiveId" clId="{D2BCF6B4-0AF0-4047-9155-029A592CB385}" dt="2020-08-08T02:08:09.525" v="312" actId="478"/>
          <ac:cxnSpMkLst>
            <pc:docMk/>
            <pc:sldMk cId="3996856343" sldId="355"/>
            <ac:cxnSpMk id="26" creationId="{33BEC30B-C728-9F4D-9D32-04E53945BDEA}"/>
          </ac:cxnSpMkLst>
        </pc:cxnChg>
        <pc:cxnChg chg="add del mod">
          <ac:chgData name="延齡 楊" userId="3b99287881d56c4f" providerId="LiveId" clId="{D2BCF6B4-0AF0-4047-9155-029A592CB385}" dt="2020-08-08T02:08:11.273" v="313" actId="478"/>
          <ac:cxnSpMkLst>
            <pc:docMk/>
            <pc:sldMk cId="3996856343" sldId="355"/>
            <ac:cxnSpMk id="27" creationId="{9B67B6B5-4E65-5B43-A9C8-545A5B853BFA}"/>
          </ac:cxnSpMkLst>
        </pc:cxnChg>
        <pc:cxnChg chg="add del mod">
          <ac:chgData name="延齡 楊" userId="3b99287881d56c4f" providerId="LiveId" clId="{D2BCF6B4-0AF0-4047-9155-029A592CB385}" dt="2020-08-08T02:08:14.883" v="315" actId="478"/>
          <ac:cxnSpMkLst>
            <pc:docMk/>
            <pc:sldMk cId="3996856343" sldId="355"/>
            <ac:cxnSpMk id="28" creationId="{424246C5-A095-7A40-B5A4-08E084702AA2}"/>
          </ac:cxnSpMkLst>
        </pc:cxnChg>
        <pc:cxnChg chg="add del mod">
          <ac:chgData name="延齡 楊" userId="3b99287881d56c4f" providerId="LiveId" clId="{D2BCF6B4-0AF0-4047-9155-029A592CB385}" dt="2020-08-08T02:08:09.525" v="312" actId="478"/>
          <ac:cxnSpMkLst>
            <pc:docMk/>
            <pc:sldMk cId="3996856343" sldId="355"/>
            <ac:cxnSpMk id="29" creationId="{988F4408-3677-6244-8D82-155743B313C7}"/>
          </ac:cxnSpMkLst>
        </pc:cxnChg>
        <pc:cxnChg chg="add del mod">
          <ac:chgData name="延齡 楊" userId="3b99287881d56c4f" providerId="LiveId" clId="{D2BCF6B4-0AF0-4047-9155-029A592CB385}" dt="2020-08-08T02:08:09.525" v="312" actId="478"/>
          <ac:cxnSpMkLst>
            <pc:docMk/>
            <pc:sldMk cId="3996856343" sldId="355"/>
            <ac:cxnSpMk id="30" creationId="{6686C048-D392-DE4E-9371-2847F43BF763}"/>
          </ac:cxnSpMkLst>
        </pc:cxnChg>
        <pc:cxnChg chg="add del mod">
          <ac:chgData name="延齡 楊" userId="3b99287881d56c4f" providerId="LiveId" clId="{D2BCF6B4-0AF0-4047-9155-029A592CB385}" dt="2020-08-08T02:08:09.525" v="312" actId="478"/>
          <ac:cxnSpMkLst>
            <pc:docMk/>
            <pc:sldMk cId="3996856343" sldId="355"/>
            <ac:cxnSpMk id="31" creationId="{2421BFCB-CA41-2349-BF47-5B473AA1260D}"/>
          </ac:cxnSpMkLst>
        </pc:cxnChg>
        <pc:cxnChg chg="add del mod">
          <ac:chgData name="延齡 楊" userId="3b99287881d56c4f" providerId="LiveId" clId="{D2BCF6B4-0AF0-4047-9155-029A592CB385}" dt="2020-08-08T02:08:12.995" v="314" actId="478"/>
          <ac:cxnSpMkLst>
            <pc:docMk/>
            <pc:sldMk cId="3996856343" sldId="355"/>
            <ac:cxnSpMk id="53" creationId="{9828B67A-69DE-444F-94C1-4BE182004707}"/>
          </ac:cxnSpMkLst>
        </pc:cxnChg>
        <pc:cxnChg chg="add mod">
          <ac:chgData name="延齡 楊" userId="3b99287881d56c4f" providerId="LiveId" clId="{D2BCF6B4-0AF0-4047-9155-029A592CB385}" dt="2020-08-08T02:09:04.869" v="321" actId="692"/>
          <ac:cxnSpMkLst>
            <pc:docMk/>
            <pc:sldMk cId="3996856343" sldId="355"/>
            <ac:cxnSpMk id="61" creationId="{76A37373-B46E-AA44-8AD0-E7AB3FC25D95}"/>
          </ac:cxnSpMkLst>
        </pc:cxnChg>
        <pc:cxnChg chg="add mod">
          <ac:chgData name="延齡 楊" userId="3b99287881d56c4f" providerId="LiveId" clId="{D2BCF6B4-0AF0-4047-9155-029A592CB385}" dt="2020-08-08T02:06:17.944" v="293" actId="1076"/>
          <ac:cxnSpMkLst>
            <pc:docMk/>
            <pc:sldMk cId="3996856343" sldId="355"/>
            <ac:cxnSpMk id="62" creationId="{F0426C8A-5C6F-3446-BD01-02BD48172477}"/>
          </ac:cxnSpMkLst>
        </pc:cxnChg>
      </pc:sldChg>
      <pc:sldChg chg="delSp modSp mod ord">
        <pc:chgData name="延齡 楊" userId="3b99287881d56c4f" providerId="LiveId" clId="{D2BCF6B4-0AF0-4047-9155-029A592CB385}" dt="2020-08-09T05:41:08.605" v="616"/>
        <pc:sldMkLst>
          <pc:docMk/>
          <pc:sldMk cId="2273375516" sldId="1534"/>
        </pc:sldMkLst>
        <pc:spChg chg="mod">
          <ac:chgData name="延齡 楊" userId="3b99287881d56c4f" providerId="LiveId" clId="{D2BCF6B4-0AF0-4047-9155-029A592CB385}" dt="2020-08-09T05:20:28.108" v="414" actId="13926"/>
          <ac:spMkLst>
            <pc:docMk/>
            <pc:sldMk cId="2273375516" sldId="1534"/>
            <ac:spMk id="8" creationId="{876B85C8-A1D5-1D4F-8524-33C9EC985B61}"/>
          </ac:spMkLst>
        </pc:spChg>
        <pc:spChg chg="del">
          <ac:chgData name="延齡 楊" userId="3b99287881d56c4f" providerId="LiveId" clId="{D2BCF6B4-0AF0-4047-9155-029A592CB385}" dt="2020-08-09T05:19:56.687" v="373" actId="478"/>
          <ac:spMkLst>
            <pc:docMk/>
            <pc:sldMk cId="2273375516" sldId="1534"/>
            <ac:spMk id="9" creationId="{DC36FD58-26E1-254E-AEC7-6F87926690B4}"/>
          </ac:spMkLst>
        </pc:spChg>
        <pc:spChg chg="del">
          <ac:chgData name="延齡 楊" userId="3b99287881d56c4f" providerId="LiveId" clId="{D2BCF6B4-0AF0-4047-9155-029A592CB385}" dt="2020-08-09T05:19:56.687" v="373" actId="478"/>
          <ac:spMkLst>
            <pc:docMk/>
            <pc:sldMk cId="2273375516" sldId="1534"/>
            <ac:spMk id="12" creationId="{AEA94EFD-97F6-D841-854A-45729EA040EE}"/>
          </ac:spMkLst>
        </pc:spChg>
        <pc:picChg chg="del">
          <ac:chgData name="延齡 楊" userId="3b99287881d56c4f" providerId="LiveId" clId="{D2BCF6B4-0AF0-4047-9155-029A592CB385}" dt="2020-08-09T05:19:53.409" v="372" actId="478"/>
          <ac:picMkLst>
            <pc:docMk/>
            <pc:sldMk cId="2273375516" sldId="1534"/>
            <ac:picMk id="6" creationId="{39D8FF73-F21B-E448-8D32-D57C2086C6BA}"/>
          </ac:picMkLst>
        </pc:picChg>
      </pc:sldChg>
      <pc:sldChg chg="addSp delSp modSp mod ord">
        <pc:chgData name="延齡 楊" userId="3b99287881d56c4f" providerId="LiveId" clId="{D2BCF6B4-0AF0-4047-9155-029A592CB385}" dt="2020-08-08T01:11:56.014" v="53" actId="692"/>
        <pc:sldMkLst>
          <pc:docMk/>
          <pc:sldMk cId="3987040987" sldId="1539"/>
        </pc:sldMkLst>
        <pc:spChg chg="mod">
          <ac:chgData name="延齡 楊" userId="3b99287881d56c4f" providerId="LiveId" clId="{D2BCF6B4-0AF0-4047-9155-029A592CB385}" dt="2020-08-08T01:09:20.751" v="33" actId="20577"/>
          <ac:spMkLst>
            <pc:docMk/>
            <pc:sldMk cId="3987040987" sldId="1539"/>
            <ac:spMk id="4" creationId="{BE933B71-2017-1947-BC08-BC666FF660A0}"/>
          </ac:spMkLst>
        </pc:spChg>
        <pc:spChg chg="add mod">
          <ac:chgData name="延齡 楊" userId="3b99287881d56c4f" providerId="LiveId" clId="{D2BCF6B4-0AF0-4047-9155-029A592CB385}" dt="2020-08-08T01:11:56.014" v="53" actId="692"/>
          <ac:spMkLst>
            <pc:docMk/>
            <pc:sldMk cId="3987040987" sldId="1539"/>
            <ac:spMk id="6" creationId="{A378C9A3-93D5-4949-A425-C9899C460743}"/>
          </ac:spMkLst>
        </pc:spChg>
        <pc:spChg chg="add mod">
          <ac:chgData name="延齡 楊" userId="3b99287881d56c4f" providerId="LiveId" clId="{D2BCF6B4-0AF0-4047-9155-029A592CB385}" dt="2020-08-08T01:11:20.831" v="48" actId="692"/>
          <ac:spMkLst>
            <pc:docMk/>
            <pc:sldMk cId="3987040987" sldId="1539"/>
            <ac:spMk id="7" creationId="{5B1AFC93-B17C-9341-B693-E56FA3EECA6E}"/>
          </ac:spMkLst>
        </pc:spChg>
        <pc:graphicFrameChg chg="add del mod">
          <ac:chgData name="延齡 楊" userId="3b99287881d56c4f" providerId="LiveId" clId="{D2BCF6B4-0AF0-4047-9155-029A592CB385}" dt="2020-08-08T01:07:37.849" v="22" actId="478"/>
          <ac:graphicFrameMkLst>
            <pc:docMk/>
            <pc:sldMk cId="3987040987" sldId="1539"/>
            <ac:graphicFrameMk id="2" creationId="{BE79FDA8-F7CD-FC40-B99D-52006A693A9A}"/>
          </ac:graphicFrameMkLst>
        </pc:graphicFrameChg>
        <pc:graphicFrameChg chg="add mod modGraphic">
          <ac:chgData name="延齡 楊" userId="3b99287881d56c4f" providerId="LiveId" clId="{D2BCF6B4-0AF0-4047-9155-029A592CB385}" dt="2020-08-08T01:09:58.614" v="34" actId="1076"/>
          <ac:graphicFrameMkLst>
            <pc:docMk/>
            <pc:sldMk cId="3987040987" sldId="1539"/>
            <ac:graphicFrameMk id="3" creationId="{DC785110-2539-D44D-91B1-B25B7B268913}"/>
          </ac:graphicFrameMkLst>
        </pc:graphicFrameChg>
        <pc:graphicFrameChg chg="add del">
          <ac:chgData name="延齡 楊" userId="3b99287881d56c4f" providerId="LiveId" clId="{D2BCF6B4-0AF0-4047-9155-029A592CB385}" dt="2020-08-08T01:08:12.489" v="28"/>
          <ac:graphicFrameMkLst>
            <pc:docMk/>
            <pc:sldMk cId="3987040987" sldId="1539"/>
            <ac:graphicFrameMk id="5" creationId="{50082C15-8668-8C41-9C1A-72DE6B6634EE}"/>
          </ac:graphicFrameMkLst>
        </pc:graphicFrameChg>
      </pc:sldChg>
      <pc:sldChg chg="add">
        <pc:chgData name="延齡 楊" userId="3b99287881d56c4f" providerId="LiveId" clId="{D2BCF6B4-0AF0-4047-9155-029A592CB385}" dt="2020-08-08T01:08:13.968" v="29"/>
        <pc:sldMkLst>
          <pc:docMk/>
          <pc:sldMk cId="4286464103" sldId="1552"/>
        </pc:sldMkLst>
      </pc:sldChg>
      <pc:sldChg chg="add">
        <pc:chgData name="延齡 楊" userId="3b99287881d56c4f" providerId="LiveId" clId="{D2BCF6B4-0AF0-4047-9155-029A592CB385}" dt="2020-08-08T01:19:24.522" v="72"/>
        <pc:sldMkLst>
          <pc:docMk/>
          <pc:sldMk cId="4157982390" sldId="1555"/>
        </pc:sldMkLst>
      </pc:sldChg>
      <pc:sldChg chg="add">
        <pc:chgData name="延齡 楊" userId="3b99287881d56c4f" providerId="LiveId" clId="{D2BCF6B4-0AF0-4047-9155-029A592CB385}" dt="2020-08-08T01:58:42.791" v="273"/>
        <pc:sldMkLst>
          <pc:docMk/>
          <pc:sldMk cId="4011631523" sldId="1557"/>
        </pc:sldMkLst>
      </pc:sldChg>
      <pc:sldChg chg="add">
        <pc:chgData name="延齡 楊" userId="3b99287881d56c4f" providerId="LiveId" clId="{D2BCF6B4-0AF0-4047-9155-029A592CB385}" dt="2020-08-08T01:59:05.799" v="274"/>
        <pc:sldMkLst>
          <pc:docMk/>
          <pc:sldMk cId="618410824" sldId="1558"/>
        </pc:sldMkLst>
      </pc:sldChg>
      <pc:sldChg chg="add">
        <pc:chgData name="延齡 楊" userId="3b99287881d56c4f" providerId="LiveId" clId="{D2BCF6B4-0AF0-4047-9155-029A592CB385}" dt="2020-08-08T01:59:21.744" v="275"/>
        <pc:sldMkLst>
          <pc:docMk/>
          <pc:sldMk cId="2457516611" sldId="1567"/>
        </pc:sldMkLst>
      </pc:sldChg>
      <pc:sldChg chg="addSp delSp modSp add mod">
        <pc:chgData name="延齡 楊" userId="3b99287881d56c4f" providerId="LiveId" clId="{D2BCF6B4-0AF0-4047-9155-029A592CB385}" dt="2020-08-09T15:50:57.477" v="697" actId="20577"/>
        <pc:sldMkLst>
          <pc:docMk/>
          <pc:sldMk cId="1583952680" sldId="1573"/>
        </pc:sldMkLst>
        <pc:spChg chg="add mod">
          <ac:chgData name="延齡 楊" userId="3b99287881d56c4f" providerId="LiveId" clId="{D2BCF6B4-0AF0-4047-9155-029A592CB385}" dt="2020-08-09T15:50:57.477" v="697" actId="20577"/>
          <ac:spMkLst>
            <pc:docMk/>
            <pc:sldMk cId="1583952680" sldId="1573"/>
            <ac:spMk id="2" creationId="{BE2A6F70-E1FB-C444-9453-0B55B0BF2BBE}"/>
          </ac:spMkLst>
        </pc:spChg>
        <pc:spChg chg="add del mod">
          <ac:chgData name="延齡 楊" userId="3b99287881d56c4f" providerId="LiveId" clId="{D2BCF6B4-0AF0-4047-9155-029A592CB385}" dt="2020-08-09T05:41:26.514" v="636" actId="478"/>
          <ac:spMkLst>
            <pc:docMk/>
            <pc:sldMk cId="1583952680" sldId="1573"/>
            <ac:spMk id="3" creationId="{79E75E47-84F4-504E-AD0A-7C7BC9D2AE6E}"/>
          </ac:spMkLst>
        </pc:spChg>
        <pc:spChg chg="mod">
          <ac:chgData name="延齡 楊" userId="3b99287881d56c4f" providerId="LiveId" clId="{D2BCF6B4-0AF0-4047-9155-029A592CB385}" dt="2020-08-09T05:41:24.214" v="635" actId="20577"/>
          <ac:spMkLst>
            <pc:docMk/>
            <pc:sldMk cId="1583952680" sldId="1573"/>
            <ac:spMk id="8" creationId="{876B85C8-A1D5-1D4F-8524-33C9EC985B61}"/>
          </ac:spMkLst>
        </pc:spChg>
        <pc:spChg chg="del">
          <ac:chgData name="延齡 楊" userId="3b99287881d56c4f" providerId="LiveId" clId="{D2BCF6B4-0AF0-4047-9155-029A592CB385}" dt="2020-08-09T05:20:53.467" v="416" actId="478"/>
          <ac:spMkLst>
            <pc:docMk/>
            <pc:sldMk cId="1583952680" sldId="1573"/>
            <ac:spMk id="9" creationId="{DC36FD58-26E1-254E-AEC7-6F87926690B4}"/>
          </ac:spMkLst>
        </pc:spChg>
        <pc:spChg chg="del">
          <ac:chgData name="延齡 楊" userId="3b99287881d56c4f" providerId="LiveId" clId="{D2BCF6B4-0AF0-4047-9155-029A592CB385}" dt="2020-08-09T05:20:53.467" v="416" actId="478"/>
          <ac:spMkLst>
            <pc:docMk/>
            <pc:sldMk cId="1583952680" sldId="1573"/>
            <ac:spMk id="12" creationId="{AEA94EFD-97F6-D841-854A-45729EA040EE}"/>
          </ac:spMkLst>
        </pc:spChg>
        <pc:picChg chg="del">
          <ac:chgData name="延齡 楊" userId="3b99287881d56c4f" providerId="LiveId" clId="{D2BCF6B4-0AF0-4047-9155-029A592CB385}" dt="2020-08-09T05:20:53.467" v="416" actId="478"/>
          <ac:picMkLst>
            <pc:docMk/>
            <pc:sldMk cId="1583952680" sldId="1573"/>
            <ac:picMk id="6" creationId="{39D8FF73-F21B-E448-8D32-D57C2086C6BA}"/>
          </ac:picMkLst>
        </pc:picChg>
      </pc:sldChg>
    </pc:docChg>
  </pc:docChgLst>
  <pc:docChgLst>
    <pc:chgData name="延齡 楊" userId="3b99287881d56c4f" providerId="LiveId" clId="{A0352088-4F5D-4241-8967-F95C317F5EAE}"/>
    <pc:docChg chg="undo custSel modSld">
      <pc:chgData name="延齡 楊" userId="3b99287881d56c4f" providerId="LiveId" clId="{A0352088-4F5D-4241-8967-F95C317F5EAE}" dt="2020-08-11T08:40:07.656" v="73" actId="1076"/>
      <pc:docMkLst>
        <pc:docMk/>
      </pc:docMkLst>
      <pc:sldChg chg="modSp">
        <pc:chgData name="延齡 楊" userId="3b99287881d56c4f" providerId="LiveId" clId="{A0352088-4F5D-4241-8967-F95C317F5EAE}" dt="2020-08-11T05:33:07.056" v="1" actId="207"/>
        <pc:sldMkLst>
          <pc:docMk/>
          <pc:sldMk cId="324115904" sldId="1466"/>
        </pc:sldMkLst>
        <pc:spChg chg="mod">
          <ac:chgData name="延齡 楊" userId="3b99287881d56c4f" providerId="LiveId" clId="{A0352088-4F5D-4241-8967-F95C317F5EAE}" dt="2020-08-11T05:33:07.056" v="1" actId="207"/>
          <ac:spMkLst>
            <pc:docMk/>
            <pc:sldMk cId="324115904" sldId="1466"/>
            <ac:spMk id="3" creationId="{1BC420E1-884F-D144-B975-EAF54C67F11A}"/>
          </ac:spMkLst>
        </pc:spChg>
      </pc:sldChg>
      <pc:sldChg chg="addSp modSp mod">
        <pc:chgData name="延齡 楊" userId="3b99287881d56c4f" providerId="LiveId" clId="{A0352088-4F5D-4241-8967-F95C317F5EAE}" dt="2020-08-11T05:41:01.374" v="62" actId="1076"/>
        <pc:sldMkLst>
          <pc:docMk/>
          <pc:sldMk cId="3817262245" sldId="1529"/>
        </pc:sldMkLst>
        <pc:spChg chg="mod">
          <ac:chgData name="延齡 楊" userId="3b99287881d56c4f" providerId="LiveId" clId="{A0352088-4F5D-4241-8967-F95C317F5EAE}" dt="2020-08-11T05:37:41.922" v="12" actId="1076"/>
          <ac:spMkLst>
            <pc:docMk/>
            <pc:sldMk cId="3817262245" sldId="1529"/>
            <ac:spMk id="18" creationId="{F97FF808-0475-054E-8B80-E3C347E9312D}"/>
          </ac:spMkLst>
        </pc:spChg>
        <pc:spChg chg="mod">
          <ac:chgData name="延齡 楊" userId="3b99287881d56c4f" providerId="LiveId" clId="{A0352088-4F5D-4241-8967-F95C317F5EAE}" dt="2020-08-11T05:41:01.374" v="62" actId="1076"/>
          <ac:spMkLst>
            <pc:docMk/>
            <pc:sldMk cId="3817262245" sldId="1529"/>
            <ac:spMk id="48" creationId="{57F22A40-C02E-8042-BF73-FCF3B7C99B51}"/>
          </ac:spMkLst>
        </pc:spChg>
        <pc:spChg chg="mod">
          <ac:chgData name="延齡 楊" userId="3b99287881d56c4f" providerId="LiveId" clId="{A0352088-4F5D-4241-8967-F95C317F5EAE}" dt="2020-08-11T05:36:19.967" v="4"/>
          <ac:spMkLst>
            <pc:docMk/>
            <pc:sldMk cId="3817262245" sldId="1529"/>
            <ac:spMk id="52" creationId="{E8D51D01-CA4B-419C-A432-8DF28B0298BA}"/>
          </ac:spMkLst>
        </pc:spChg>
        <pc:spChg chg="mod">
          <ac:chgData name="延齡 楊" userId="3b99287881d56c4f" providerId="LiveId" clId="{A0352088-4F5D-4241-8967-F95C317F5EAE}" dt="2020-08-11T05:37:22.720" v="8" actId="1076"/>
          <ac:spMkLst>
            <pc:docMk/>
            <pc:sldMk cId="3817262245" sldId="1529"/>
            <ac:spMk id="63" creationId="{779F8707-9B73-4622-9A62-64365C9CCD91}"/>
          </ac:spMkLst>
        </pc:spChg>
        <pc:spChg chg="mod">
          <ac:chgData name="延齡 楊" userId="3b99287881d56c4f" providerId="LiveId" clId="{A0352088-4F5D-4241-8967-F95C317F5EAE}" dt="2020-08-11T05:37:41.922" v="12" actId="1076"/>
          <ac:spMkLst>
            <pc:docMk/>
            <pc:sldMk cId="3817262245" sldId="1529"/>
            <ac:spMk id="78" creationId="{A0B849D4-FCB9-3649-9166-FD0D998DECE2}"/>
          </ac:spMkLst>
        </pc:spChg>
        <pc:spChg chg="mod">
          <ac:chgData name="延齡 楊" userId="3b99287881d56c4f" providerId="LiveId" clId="{A0352088-4F5D-4241-8967-F95C317F5EAE}" dt="2020-08-11T05:37:41.922" v="12" actId="1076"/>
          <ac:spMkLst>
            <pc:docMk/>
            <pc:sldMk cId="3817262245" sldId="1529"/>
            <ac:spMk id="84" creationId="{077A2F38-6185-5D45-AEDF-7D38A12F85EF}"/>
          </ac:spMkLst>
        </pc:spChg>
        <pc:spChg chg="mod">
          <ac:chgData name="延齡 楊" userId="3b99287881d56c4f" providerId="LiveId" clId="{A0352088-4F5D-4241-8967-F95C317F5EAE}" dt="2020-08-11T05:37:41.922" v="12" actId="1076"/>
          <ac:spMkLst>
            <pc:docMk/>
            <pc:sldMk cId="3817262245" sldId="1529"/>
            <ac:spMk id="87" creationId="{F91957AA-D3D5-4541-8633-3FEEE0EF1393}"/>
          </ac:spMkLst>
        </pc:spChg>
        <pc:spChg chg="add mod">
          <ac:chgData name="延齡 楊" userId="3b99287881d56c4f" providerId="LiveId" clId="{A0352088-4F5D-4241-8967-F95C317F5EAE}" dt="2020-08-11T05:40:18.134" v="50" actId="1076"/>
          <ac:spMkLst>
            <pc:docMk/>
            <pc:sldMk cId="3817262245" sldId="1529"/>
            <ac:spMk id="90" creationId="{9400AA9A-F3DE-264B-8DDB-068E6510C143}"/>
          </ac:spMkLst>
        </pc:spChg>
        <pc:spChg chg="add mod">
          <ac:chgData name="延齡 楊" userId="3b99287881d56c4f" providerId="LiveId" clId="{A0352088-4F5D-4241-8967-F95C317F5EAE}" dt="2020-08-11T05:40:28.607" v="53" actId="1076"/>
          <ac:spMkLst>
            <pc:docMk/>
            <pc:sldMk cId="3817262245" sldId="1529"/>
            <ac:spMk id="92" creationId="{70E4B82D-3A84-7C4C-91B0-C6D99337E6CB}"/>
          </ac:spMkLst>
        </pc:spChg>
        <pc:spChg chg="add mod">
          <ac:chgData name="延齡 楊" userId="3b99287881d56c4f" providerId="LiveId" clId="{A0352088-4F5D-4241-8967-F95C317F5EAE}" dt="2020-08-11T05:40:36.806" v="56" actId="1076"/>
          <ac:spMkLst>
            <pc:docMk/>
            <pc:sldMk cId="3817262245" sldId="1529"/>
            <ac:spMk id="93" creationId="{72E58258-8B85-FF43-A045-7858224FE283}"/>
          </ac:spMkLst>
        </pc:spChg>
        <pc:spChg chg="add mod">
          <ac:chgData name="延齡 楊" userId="3b99287881d56c4f" providerId="LiveId" clId="{A0352088-4F5D-4241-8967-F95C317F5EAE}" dt="2020-08-11T05:40:55.720" v="61" actId="14100"/>
          <ac:spMkLst>
            <pc:docMk/>
            <pc:sldMk cId="3817262245" sldId="1529"/>
            <ac:spMk id="94" creationId="{316E92B0-1A9E-634F-B475-959CBF36F8DF}"/>
          </ac:spMkLst>
        </pc:spChg>
        <pc:spChg chg="mod">
          <ac:chgData name="延齡 楊" userId="3b99287881d56c4f" providerId="LiveId" clId="{A0352088-4F5D-4241-8967-F95C317F5EAE}" dt="2020-08-11T05:38:21.042" v="21" actId="1076"/>
          <ac:spMkLst>
            <pc:docMk/>
            <pc:sldMk cId="3817262245" sldId="1529"/>
            <ac:spMk id="98" creationId="{BE675476-5ABC-4E82-9115-4E67E066D9FB}"/>
          </ac:spMkLst>
        </pc:spChg>
        <pc:spChg chg="mod">
          <ac:chgData name="延齡 楊" userId="3b99287881d56c4f" providerId="LiveId" clId="{A0352088-4F5D-4241-8967-F95C317F5EAE}" dt="2020-08-11T05:38:14.782" v="19" actId="1076"/>
          <ac:spMkLst>
            <pc:docMk/>
            <pc:sldMk cId="3817262245" sldId="1529"/>
            <ac:spMk id="99" creationId="{85CCD7E4-FF61-4F85-AD16-04980B2A5204}"/>
          </ac:spMkLst>
        </pc:spChg>
        <pc:spChg chg="mod">
          <ac:chgData name="延齡 楊" userId="3b99287881d56c4f" providerId="LiveId" clId="{A0352088-4F5D-4241-8967-F95C317F5EAE}" dt="2020-08-11T05:38:02.427" v="15" actId="1076"/>
          <ac:spMkLst>
            <pc:docMk/>
            <pc:sldMk cId="3817262245" sldId="1529"/>
            <ac:spMk id="100" creationId="{2822989C-559E-4149-B6F9-D825C1803997}"/>
          </ac:spMkLst>
        </pc:spChg>
        <pc:spChg chg="mod">
          <ac:chgData name="延齡 楊" userId="3b99287881d56c4f" providerId="LiveId" clId="{A0352088-4F5D-4241-8967-F95C317F5EAE}" dt="2020-08-11T05:38:30.550" v="24" actId="404"/>
          <ac:spMkLst>
            <pc:docMk/>
            <pc:sldMk cId="3817262245" sldId="1529"/>
            <ac:spMk id="101" creationId="{41FDC823-12BE-4CF5-8877-27FE22B1393C}"/>
          </ac:spMkLst>
        </pc:spChg>
        <pc:grpChg chg="mod">
          <ac:chgData name="延齡 楊" userId="3b99287881d56c4f" providerId="LiveId" clId="{A0352088-4F5D-4241-8967-F95C317F5EAE}" dt="2020-08-11T05:38:39.210" v="26" actId="1076"/>
          <ac:grpSpMkLst>
            <pc:docMk/>
            <pc:sldMk cId="3817262245" sldId="1529"/>
            <ac:grpSpMk id="104" creationId="{16DF4F31-68C5-447C-8988-93FF93EA631B}"/>
          </ac:grpSpMkLst>
        </pc:grpChg>
        <pc:grpChg chg="mod">
          <ac:chgData name="延齡 楊" userId="3b99287881d56c4f" providerId="LiveId" clId="{A0352088-4F5D-4241-8967-F95C317F5EAE}" dt="2020-08-11T05:38:46.288" v="27" actId="1076"/>
          <ac:grpSpMkLst>
            <pc:docMk/>
            <pc:sldMk cId="3817262245" sldId="1529"/>
            <ac:grpSpMk id="132" creationId="{A48C7689-0B00-4D0E-9C3C-4BEC29B5EB7A}"/>
          </ac:grpSpMkLst>
        </pc:grpChg>
        <pc:grpChg chg="mod">
          <ac:chgData name="延齡 楊" userId="3b99287881d56c4f" providerId="LiveId" clId="{A0352088-4F5D-4241-8967-F95C317F5EAE}" dt="2020-08-11T05:38:49.586" v="28" actId="1076"/>
          <ac:grpSpMkLst>
            <pc:docMk/>
            <pc:sldMk cId="3817262245" sldId="1529"/>
            <ac:grpSpMk id="135" creationId="{EF9A20FC-9AA8-446D-A959-C685DD5FE864}"/>
          </ac:grpSpMkLst>
        </pc:grpChg>
        <pc:picChg chg="mod">
          <ac:chgData name="延齡 楊" userId="3b99287881d56c4f" providerId="LiveId" clId="{A0352088-4F5D-4241-8967-F95C317F5EAE}" dt="2020-08-11T05:38:30.550" v="24" actId="404"/>
          <ac:picMkLst>
            <pc:docMk/>
            <pc:sldMk cId="3817262245" sldId="1529"/>
            <ac:picMk id="103" creationId="{D73FD37E-24EF-42DA-A44A-95050845FDE2}"/>
          </ac:picMkLst>
        </pc:picChg>
        <pc:cxnChg chg="mod">
          <ac:chgData name="延齡 楊" userId="3b99287881d56c4f" providerId="LiveId" clId="{A0352088-4F5D-4241-8967-F95C317F5EAE}" dt="2020-08-11T05:37:41.922" v="12" actId="1076"/>
          <ac:cxnSpMkLst>
            <pc:docMk/>
            <pc:sldMk cId="3817262245" sldId="1529"/>
            <ac:cxnSpMk id="45" creationId="{1E61D2EA-0005-B74C-8716-E4CEA2BEDC7E}"/>
          </ac:cxnSpMkLst>
        </pc:cxnChg>
        <pc:cxnChg chg="mod">
          <ac:chgData name="延齡 楊" userId="3b99287881d56c4f" providerId="LiveId" clId="{A0352088-4F5D-4241-8967-F95C317F5EAE}" dt="2020-08-11T05:37:41.922" v="12" actId="1076"/>
          <ac:cxnSpMkLst>
            <pc:docMk/>
            <pc:sldMk cId="3817262245" sldId="1529"/>
            <ac:cxnSpMk id="46" creationId="{8EFF0C95-3228-424E-923C-632727380091}"/>
          </ac:cxnSpMkLst>
        </pc:cxnChg>
        <pc:cxnChg chg="mod">
          <ac:chgData name="延齡 楊" userId="3b99287881d56c4f" providerId="LiveId" clId="{A0352088-4F5D-4241-8967-F95C317F5EAE}" dt="2020-08-11T05:37:41.922" v="12" actId="1076"/>
          <ac:cxnSpMkLst>
            <pc:docMk/>
            <pc:sldMk cId="3817262245" sldId="1529"/>
            <ac:cxnSpMk id="47" creationId="{326E9C35-3F11-7346-8C54-E162776CE9FC}"/>
          </ac:cxnSpMkLst>
        </pc:cxnChg>
        <pc:cxnChg chg="mod">
          <ac:chgData name="延齡 楊" userId="3b99287881d56c4f" providerId="LiveId" clId="{A0352088-4F5D-4241-8967-F95C317F5EAE}" dt="2020-08-11T05:39:06.289" v="31" actId="14100"/>
          <ac:cxnSpMkLst>
            <pc:docMk/>
            <pc:sldMk cId="3817262245" sldId="1529"/>
            <ac:cxnSpMk id="67" creationId="{7A4F49DE-4A63-BA41-8B1A-E4229FCD2E76}"/>
          </ac:cxnSpMkLst>
        </pc:cxnChg>
        <pc:cxnChg chg="mod">
          <ac:chgData name="延齡 楊" userId="3b99287881d56c4f" providerId="LiveId" clId="{A0352088-4F5D-4241-8967-F95C317F5EAE}" dt="2020-08-11T05:38:56.820" v="30" actId="14100"/>
          <ac:cxnSpMkLst>
            <pc:docMk/>
            <pc:sldMk cId="3817262245" sldId="1529"/>
            <ac:cxnSpMk id="68" creationId="{17D3E6DD-C3C5-9842-9835-B2CF5970CD19}"/>
          </ac:cxnSpMkLst>
        </pc:cxnChg>
        <pc:cxnChg chg="mod">
          <ac:chgData name="延齡 楊" userId="3b99287881d56c4f" providerId="LiveId" clId="{A0352088-4F5D-4241-8967-F95C317F5EAE}" dt="2020-08-11T05:38:52.794" v="29" actId="14100"/>
          <ac:cxnSpMkLst>
            <pc:docMk/>
            <pc:sldMk cId="3817262245" sldId="1529"/>
            <ac:cxnSpMk id="69" creationId="{681CA007-7226-754B-B672-E044382B255F}"/>
          </ac:cxnSpMkLst>
        </pc:cxnChg>
        <pc:cxnChg chg="mod">
          <ac:chgData name="延齡 楊" userId="3b99287881d56c4f" providerId="LiveId" clId="{A0352088-4F5D-4241-8967-F95C317F5EAE}" dt="2020-08-11T05:37:41.922" v="12" actId="1076"/>
          <ac:cxnSpMkLst>
            <pc:docMk/>
            <pc:sldMk cId="3817262245" sldId="1529"/>
            <ac:cxnSpMk id="70" creationId="{8DEB4FDD-1FC1-4520-9F05-ABFB963E21BB}"/>
          </ac:cxnSpMkLst>
        </pc:cxnChg>
        <pc:cxnChg chg="mod">
          <ac:chgData name="延齡 楊" userId="3b99287881d56c4f" providerId="LiveId" clId="{A0352088-4F5D-4241-8967-F95C317F5EAE}" dt="2020-08-11T05:37:41.922" v="12" actId="1076"/>
          <ac:cxnSpMkLst>
            <pc:docMk/>
            <pc:sldMk cId="3817262245" sldId="1529"/>
            <ac:cxnSpMk id="73" creationId="{F72F11BD-857D-4A83-B7CA-1771E84B5DD3}"/>
          </ac:cxnSpMkLst>
        </pc:cxnChg>
        <pc:cxnChg chg="mod">
          <ac:chgData name="延齡 楊" userId="3b99287881d56c4f" providerId="LiveId" clId="{A0352088-4F5D-4241-8967-F95C317F5EAE}" dt="2020-08-11T05:37:41.922" v="12" actId="1076"/>
          <ac:cxnSpMkLst>
            <pc:docMk/>
            <pc:sldMk cId="3817262245" sldId="1529"/>
            <ac:cxnSpMk id="76" creationId="{1E3DA978-D137-4AC2-B62C-F3F6D4A83992}"/>
          </ac:cxnSpMkLst>
        </pc:cxnChg>
        <pc:cxnChg chg="add mod">
          <ac:chgData name="延齡 楊" userId="3b99287881d56c4f" providerId="LiveId" clId="{A0352088-4F5D-4241-8967-F95C317F5EAE}" dt="2020-08-11T05:39:18.338" v="34" actId="14100"/>
          <ac:cxnSpMkLst>
            <pc:docMk/>
            <pc:sldMk cId="3817262245" sldId="1529"/>
            <ac:cxnSpMk id="85" creationId="{2B8537E3-8FAB-F941-B304-B3202628DBDB}"/>
          </ac:cxnSpMkLst>
        </pc:cxnChg>
        <pc:cxnChg chg="add mod">
          <ac:chgData name="延齡 楊" userId="3b99287881d56c4f" providerId="LiveId" clId="{A0352088-4F5D-4241-8967-F95C317F5EAE}" dt="2020-08-11T05:39:21.954" v="36" actId="1076"/>
          <ac:cxnSpMkLst>
            <pc:docMk/>
            <pc:sldMk cId="3817262245" sldId="1529"/>
            <ac:cxnSpMk id="88" creationId="{E39359F8-19BF-2445-8186-7B1061B9E005}"/>
          </ac:cxnSpMkLst>
        </pc:cxnChg>
        <pc:cxnChg chg="add mod">
          <ac:chgData name="延齡 楊" userId="3b99287881d56c4f" providerId="LiveId" clId="{A0352088-4F5D-4241-8967-F95C317F5EAE}" dt="2020-08-11T05:39:25.600" v="38" actId="1076"/>
          <ac:cxnSpMkLst>
            <pc:docMk/>
            <pc:sldMk cId="3817262245" sldId="1529"/>
            <ac:cxnSpMk id="89" creationId="{11B6AF05-64BD-354A-AE73-AF707A87C835}"/>
          </ac:cxnSpMkLst>
        </pc:cxnChg>
        <pc:cxnChg chg="mod">
          <ac:chgData name="延齡 楊" userId="3b99287881d56c4f" providerId="LiveId" clId="{A0352088-4F5D-4241-8967-F95C317F5EAE}" dt="2020-08-11T05:37:22.720" v="8" actId="1076"/>
          <ac:cxnSpMkLst>
            <pc:docMk/>
            <pc:sldMk cId="3817262245" sldId="1529"/>
            <ac:cxnSpMk id="91" creationId="{B97867E4-CF0D-4BD4-BC5A-419DE0F86878}"/>
          </ac:cxnSpMkLst>
        </pc:cxnChg>
        <pc:cxnChg chg="mod">
          <ac:chgData name="延齡 楊" userId="3b99287881d56c4f" providerId="LiveId" clId="{A0352088-4F5D-4241-8967-F95C317F5EAE}" dt="2020-08-11T05:38:27.865" v="23" actId="14100"/>
          <ac:cxnSpMkLst>
            <pc:docMk/>
            <pc:sldMk cId="3817262245" sldId="1529"/>
            <ac:cxnSpMk id="144" creationId="{95BB47F1-958E-4DCC-B403-843444E67BE5}"/>
          </ac:cxnSpMkLst>
        </pc:cxnChg>
      </pc:sldChg>
      <pc:sldChg chg="modSp mod">
        <pc:chgData name="延齡 楊" userId="3b99287881d56c4f" providerId="LiveId" clId="{A0352088-4F5D-4241-8967-F95C317F5EAE}" dt="2020-08-11T08:40:07.656" v="73" actId="1076"/>
        <pc:sldMkLst>
          <pc:docMk/>
          <pc:sldMk cId="1064423420" sldId="1643"/>
        </pc:sldMkLst>
        <pc:spChg chg="mod">
          <ac:chgData name="延齡 楊" userId="3b99287881d56c4f" providerId="LiveId" clId="{A0352088-4F5D-4241-8967-F95C317F5EAE}" dt="2020-08-11T08:39:51.321" v="71" actId="20577"/>
          <ac:spMkLst>
            <pc:docMk/>
            <pc:sldMk cId="1064423420" sldId="1643"/>
            <ac:spMk id="5" creationId="{5A56882E-2256-44E2-A424-BD1F66B32C71}"/>
          </ac:spMkLst>
        </pc:spChg>
        <pc:spChg chg="mod">
          <ac:chgData name="延齡 楊" userId="3b99287881d56c4f" providerId="LiveId" clId="{A0352088-4F5D-4241-8967-F95C317F5EAE}" dt="2020-08-11T08:40:07.656" v="73" actId="1076"/>
          <ac:spMkLst>
            <pc:docMk/>
            <pc:sldMk cId="1064423420" sldId="1643"/>
            <ac:spMk id="7" creationId="{AFBA3B7F-4EF8-413F-88B0-D4F16F63FD5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2BCD24-04AC-4255-91C3-0D5416865CB5}" type="datetimeFigureOut">
              <a:rPr lang="zh-TW" altLang="en-US" smtClean="0"/>
              <a:t>2020/8/12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62B662-69BF-4DEC-9E2C-DEDFF3B6A7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2267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srgbClr val="0000FF"/>
                </a:solidFill>
              </a:rPr>
              <a:t>create -c </a:t>
            </a:r>
            <a:r>
              <a:rPr lang="en-US" altLang="zh-TW" dirty="0" err="1">
                <a:solidFill>
                  <a:srgbClr val="0000FF"/>
                </a:solidFill>
              </a:rPr>
              <a:t>rdkit</a:t>
            </a:r>
            <a:r>
              <a:rPr lang="en-US" altLang="zh-TW" dirty="0">
                <a:solidFill>
                  <a:srgbClr val="0000FF"/>
                </a:solidFill>
              </a:rPr>
              <a:t> -n my-</a:t>
            </a:r>
            <a:r>
              <a:rPr lang="en-US" altLang="zh-TW" dirty="0" err="1">
                <a:solidFill>
                  <a:srgbClr val="0000FF"/>
                </a:solidFill>
              </a:rPr>
              <a:t>rdkit</a:t>
            </a:r>
            <a:r>
              <a:rPr lang="en-US" altLang="zh-TW" dirty="0">
                <a:solidFill>
                  <a:srgbClr val="0000FF"/>
                </a:solidFill>
              </a:rPr>
              <a:t>-env</a:t>
            </a:r>
            <a:r>
              <a:rPr lang="zh-TW" altLang="en-US" dirty="0">
                <a:solidFill>
                  <a:srgbClr val="0000FF"/>
                </a:solidFill>
              </a:rPr>
              <a:t>意思是在</a:t>
            </a:r>
            <a:r>
              <a:rPr lang="en-US" altLang="zh-TW" dirty="0">
                <a:solidFill>
                  <a:srgbClr val="0000FF"/>
                </a:solidFill>
              </a:rPr>
              <a:t>Windows Anaconda3</a:t>
            </a:r>
            <a:r>
              <a:rPr lang="zh-TW" altLang="en-US" dirty="0">
                <a:solidFill>
                  <a:srgbClr val="0000FF"/>
                </a:solidFill>
              </a:rPr>
              <a:t>環境裡產生一個名叫</a:t>
            </a:r>
            <a:r>
              <a:rPr lang="en-US" altLang="zh-TW" dirty="0">
                <a:solidFill>
                  <a:srgbClr val="0000FF"/>
                </a:solidFill>
              </a:rPr>
              <a:t>my-</a:t>
            </a:r>
            <a:r>
              <a:rPr lang="en-US" altLang="zh-TW" dirty="0" err="1">
                <a:solidFill>
                  <a:srgbClr val="0000FF"/>
                </a:solidFill>
              </a:rPr>
              <a:t>rdkit</a:t>
            </a:r>
            <a:r>
              <a:rPr lang="en-US" altLang="zh-TW" dirty="0">
                <a:solidFill>
                  <a:srgbClr val="0000FF"/>
                </a:solidFill>
              </a:rPr>
              <a:t>-env</a:t>
            </a:r>
            <a:r>
              <a:rPr lang="zh-TW" altLang="en-US" dirty="0">
                <a:solidFill>
                  <a:srgbClr val="0000FF"/>
                </a:solidFill>
              </a:rPr>
              <a:t>的環境，因為</a:t>
            </a:r>
            <a:r>
              <a:rPr lang="en-US" altLang="zh-TW" dirty="0" err="1">
                <a:solidFill>
                  <a:srgbClr val="0000FF"/>
                </a:solidFill>
              </a:rPr>
              <a:t>tensorflow</a:t>
            </a:r>
            <a:r>
              <a:rPr lang="zh-TW" altLang="en-US" dirty="0">
                <a:solidFill>
                  <a:srgbClr val="0000FF"/>
                </a:solidFill>
              </a:rPr>
              <a:t>只支援</a:t>
            </a:r>
            <a:r>
              <a:rPr lang="en-US" altLang="zh-TW" dirty="0">
                <a:solidFill>
                  <a:srgbClr val="0000FF"/>
                </a:solidFill>
              </a:rPr>
              <a:t>Python3.7</a:t>
            </a:r>
            <a:r>
              <a:rPr lang="zh-TW" altLang="en-US" dirty="0">
                <a:solidFill>
                  <a:srgbClr val="0000FF"/>
                </a:solidFill>
              </a:rPr>
              <a:t>，所以在最後還要輸入</a:t>
            </a:r>
            <a:r>
              <a:rPr lang="en-US" altLang="zh-TW" dirty="0">
                <a:solidFill>
                  <a:srgbClr val="0000FF"/>
                </a:solidFill>
              </a:rPr>
              <a:t>python=3.7</a:t>
            </a:r>
            <a:r>
              <a:rPr lang="zh-TW" altLang="en-US" dirty="0">
                <a:solidFill>
                  <a:srgbClr val="0000FF"/>
                </a:solidFill>
              </a:rPr>
              <a:t>代表在</a:t>
            </a:r>
            <a:r>
              <a:rPr lang="en-US" altLang="zh-TW" dirty="0">
                <a:solidFill>
                  <a:srgbClr val="0000FF"/>
                </a:solidFill>
              </a:rPr>
              <a:t>my-</a:t>
            </a:r>
            <a:r>
              <a:rPr lang="en-US" altLang="zh-TW" dirty="0" err="1">
                <a:solidFill>
                  <a:srgbClr val="0000FF"/>
                </a:solidFill>
              </a:rPr>
              <a:t>rdkit</a:t>
            </a:r>
            <a:r>
              <a:rPr lang="en-US" altLang="zh-TW" dirty="0">
                <a:solidFill>
                  <a:srgbClr val="0000FF"/>
                </a:solidFill>
              </a:rPr>
              <a:t>-env</a:t>
            </a:r>
            <a:r>
              <a:rPr lang="zh-TW" altLang="en-US" dirty="0">
                <a:solidFill>
                  <a:srgbClr val="0000FF"/>
                </a:solidFill>
              </a:rPr>
              <a:t>環境下是使用</a:t>
            </a:r>
            <a:r>
              <a:rPr lang="en-US" altLang="zh-TW" dirty="0">
                <a:solidFill>
                  <a:srgbClr val="0000FF"/>
                </a:solidFill>
              </a:rPr>
              <a:t>python=3.7</a:t>
            </a:r>
            <a:r>
              <a:rPr lang="zh-TW" altLang="en-US" dirty="0">
                <a:solidFill>
                  <a:srgbClr val="0000FF"/>
                </a:solidFill>
              </a:rPr>
              <a:t>，接著就可以依序安裝</a:t>
            </a:r>
            <a:r>
              <a:rPr lang="en-US" altLang="zh-TW" dirty="0" err="1">
                <a:solidFill>
                  <a:srgbClr val="0000FF"/>
                </a:solidFill>
              </a:rPr>
              <a:t>tensorflow</a:t>
            </a:r>
            <a:r>
              <a:rPr lang="zh-TW" altLang="en-US" dirty="0">
                <a:solidFill>
                  <a:srgbClr val="0000FF"/>
                </a:solidFill>
              </a:rPr>
              <a:t>跟</a:t>
            </a:r>
            <a:r>
              <a:rPr lang="en-US" altLang="zh-TW" dirty="0" err="1">
                <a:solidFill>
                  <a:srgbClr val="0000FF"/>
                </a:solidFill>
              </a:rPr>
              <a:t>Keras</a:t>
            </a:r>
            <a:r>
              <a:rPr lang="zh-TW" altLang="en-US" dirty="0">
                <a:solidFill>
                  <a:srgbClr val="0000FF"/>
                </a:solidFill>
              </a:rPr>
              <a:t>了</a:t>
            </a:r>
            <a:r>
              <a:rPr lang="en-US" altLang="zh-TW" dirty="0">
                <a:solidFill>
                  <a:srgbClr val="0000FF"/>
                </a:solidFill>
              </a:rPr>
              <a:t>!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033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3990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030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687D019C-6AD2-854B-B914-CD5C51D37E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4986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2E54CD43-3F4B-4BE6-841A-11ED457AD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0308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78037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09CD20F4-CD49-6240-94C0-321272AC7C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6778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225522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7074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374245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585B3-9192-4C2F-8B44-B8BB30C57E47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6217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1392DB46-0AD7-4AE4-A86F-4A167D6D7D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00FF"/>
                </a:solidFill>
              </a:rPr>
              <a:t>1.</a:t>
            </a:r>
            <a:r>
              <a:rPr lang="zh-TW" altLang="en-US" sz="1200" dirty="0">
                <a:solidFill>
                  <a:srgbClr val="0000FF"/>
                </a:solidFill>
              </a:rPr>
              <a:t>因為</a:t>
            </a:r>
            <a:r>
              <a:rPr lang="en-US" altLang="zh-TW" sz="1200" dirty="0" err="1">
                <a:solidFill>
                  <a:srgbClr val="0000FF"/>
                </a:solidFill>
              </a:rPr>
              <a:t>RDkit</a:t>
            </a:r>
            <a:r>
              <a:rPr lang="zh-TW" altLang="en-US" sz="1200" dirty="0">
                <a:solidFill>
                  <a:srgbClr val="0000FF"/>
                </a:solidFill>
              </a:rPr>
              <a:t>只支援</a:t>
            </a:r>
            <a:r>
              <a:rPr lang="en-US" altLang="zh-TW" sz="1200" dirty="0">
                <a:solidFill>
                  <a:srgbClr val="0000FF"/>
                </a:solidFill>
              </a:rPr>
              <a:t>CUDA 10.0</a:t>
            </a:r>
            <a:r>
              <a:rPr lang="zh-TW" altLang="en-US" sz="1200" dirty="0">
                <a:solidFill>
                  <a:srgbClr val="0000FF"/>
                </a:solidFill>
              </a:rPr>
              <a:t>，所以到連結下載</a:t>
            </a:r>
            <a:r>
              <a:rPr lang="en-US" altLang="zh-TW" sz="1200" dirty="0">
                <a:solidFill>
                  <a:srgbClr val="0000FF"/>
                </a:solidFill>
              </a:rPr>
              <a:t>CUDA 10.0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srgbClr val="0000FF"/>
                </a:solidFill>
              </a:rPr>
              <a:t>2.create -c </a:t>
            </a:r>
            <a:r>
              <a:rPr lang="en-US" altLang="zh-TW" dirty="0" err="1">
                <a:solidFill>
                  <a:srgbClr val="0000FF"/>
                </a:solidFill>
              </a:rPr>
              <a:t>rdkit</a:t>
            </a:r>
            <a:r>
              <a:rPr lang="en-US" altLang="zh-TW" dirty="0">
                <a:solidFill>
                  <a:srgbClr val="0000FF"/>
                </a:solidFill>
              </a:rPr>
              <a:t> -n my-</a:t>
            </a:r>
            <a:r>
              <a:rPr lang="en-US" altLang="zh-TW" dirty="0" err="1">
                <a:solidFill>
                  <a:srgbClr val="0000FF"/>
                </a:solidFill>
              </a:rPr>
              <a:t>rdkit</a:t>
            </a:r>
            <a:r>
              <a:rPr lang="en-US" altLang="zh-TW" dirty="0">
                <a:solidFill>
                  <a:srgbClr val="0000FF"/>
                </a:solidFill>
              </a:rPr>
              <a:t>-env</a:t>
            </a:r>
            <a:r>
              <a:rPr lang="zh-TW" altLang="en-US" dirty="0">
                <a:solidFill>
                  <a:srgbClr val="0000FF"/>
                </a:solidFill>
              </a:rPr>
              <a:t>意思是在</a:t>
            </a:r>
            <a:r>
              <a:rPr lang="en-US" altLang="zh-TW" dirty="0">
                <a:solidFill>
                  <a:srgbClr val="0000FF"/>
                </a:solidFill>
              </a:rPr>
              <a:t>Windows Anaconda3</a:t>
            </a:r>
            <a:r>
              <a:rPr lang="zh-TW" altLang="en-US" dirty="0">
                <a:solidFill>
                  <a:srgbClr val="0000FF"/>
                </a:solidFill>
              </a:rPr>
              <a:t>環境裡產生一個名叫</a:t>
            </a:r>
            <a:r>
              <a:rPr lang="en-US" altLang="zh-TW" dirty="0">
                <a:solidFill>
                  <a:srgbClr val="0000FF"/>
                </a:solidFill>
              </a:rPr>
              <a:t>my-</a:t>
            </a:r>
            <a:r>
              <a:rPr lang="en-US" altLang="zh-TW" dirty="0" err="1">
                <a:solidFill>
                  <a:srgbClr val="0000FF"/>
                </a:solidFill>
              </a:rPr>
              <a:t>rdkit</a:t>
            </a:r>
            <a:r>
              <a:rPr lang="en-US" altLang="zh-TW" dirty="0">
                <a:solidFill>
                  <a:srgbClr val="0000FF"/>
                </a:solidFill>
              </a:rPr>
              <a:t>-env</a:t>
            </a:r>
            <a:r>
              <a:rPr lang="zh-TW" altLang="en-US" dirty="0">
                <a:solidFill>
                  <a:srgbClr val="0000FF"/>
                </a:solidFill>
              </a:rPr>
              <a:t>的環境，因為</a:t>
            </a:r>
            <a:r>
              <a:rPr lang="en-US" altLang="zh-TW" dirty="0" err="1">
                <a:solidFill>
                  <a:srgbClr val="0000FF"/>
                </a:solidFill>
              </a:rPr>
              <a:t>tensorflow</a:t>
            </a:r>
            <a:r>
              <a:rPr lang="zh-TW" altLang="en-US" dirty="0">
                <a:solidFill>
                  <a:srgbClr val="0000FF"/>
                </a:solidFill>
              </a:rPr>
              <a:t>只支援</a:t>
            </a:r>
            <a:r>
              <a:rPr lang="en-US" altLang="zh-TW" dirty="0">
                <a:solidFill>
                  <a:srgbClr val="0000FF"/>
                </a:solidFill>
              </a:rPr>
              <a:t>Python3.7</a:t>
            </a:r>
            <a:r>
              <a:rPr lang="zh-TW" altLang="en-US" dirty="0">
                <a:solidFill>
                  <a:srgbClr val="0000FF"/>
                </a:solidFill>
              </a:rPr>
              <a:t>，所以在最後還要輸入</a:t>
            </a:r>
            <a:r>
              <a:rPr lang="en-US" altLang="zh-TW" dirty="0">
                <a:solidFill>
                  <a:srgbClr val="0000FF"/>
                </a:solidFill>
              </a:rPr>
              <a:t>python=3.7</a:t>
            </a:r>
            <a:r>
              <a:rPr lang="zh-TW" altLang="en-US" dirty="0">
                <a:solidFill>
                  <a:srgbClr val="0000FF"/>
                </a:solidFill>
              </a:rPr>
              <a:t>代表在</a:t>
            </a:r>
            <a:r>
              <a:rPr lang="en-US" altLang="zh-TW" dirty="0">
                <a:solidFill>
                  <a:srgbClr val="0000FF"/>
                </a:solidFill>
              </a:rPr>
              <a:t>my-</a:t>
            </a:r>
            <a:r>
              <a:rPr lang="en-US" altLang="zh-TW" dirty="0" err="1">
                <a:solidFill>
                  <a:srgbClr val="0000FF"/>
                </a:solidFill>
              </a:rPr>
              <a:t>rdkit</a:t>
            </a:r>
            <a:r>
              <a:rPr lang="en-US" altLang="zh-TW" dirty="0">
                <a:solidFill>
                  <a:srgbClr val="0000FF"/>
                </a:solidFill>
              </a:rPr>
              <a:t>-env</a:t>
            </a:r>
            <a:r>
              <a:rPr lang="zh-TW" altLang="en-US" dirty="0">
                <a:solidFill>
                  <a:srgbClr val="0000FF"/>
                </a:solidFill>
              </a:rPr>
              <a:t>環境下是使用</a:t>
            </a:r>
            <a:r>
              <a:rPr lang="en-US" altLang="zh-TW" dirty="0">
                <a:solidFill>
                  <a:srgbClr val="0000FF"/>
                </a:solidFill>
              </a:rPr>
              <a:t>python=3.7</a:t>
            </a:r>
            <a:r>
              <a:rPr lang="zh-TW" altLang="en-US" dirty="0">
                <a:solidFill>
                  <a:srgbClr val="0000FF"/>
                </a:solidFill>
              </a:rPr>
              <a:t>，接著就可以依序安裝</a:t>
            </a:r>
            <a:r>
              <a:rPr lang="en-US" altLang="zh-TW" dirty="0" err="1">
                <a:solidFill>
                  <a:srgbClr val="0000FF"/>
                </a:solidFill>
              </a:rPr>
              <a:t>tensorflow</a:t>
            </a:r>
            <a:r>
              <a:rPr lang="zh-TW" altLang="en-US" dirty="0">
                <a:solidFill>
                  <a:srgbClr val="0000FF"/>
                </a:solidFill>
              </a:rPr>
              <a:t>跟</a:t>
            </a:r>
            <a:r>
              <a:rPr lang="en-US" altLang="zh-TW" dirty="0" err="1">
                <a:solidFill>
                  <a:srgbClr val="0000FF"/>
                </a:solidFill>
              </a:rPr>
              <a:t>Keras</a:t>
            </a:r>
            <a:r>
              <a:rPr lang="zh-TW" altLang="en-US" dirty="0">
                <a:solidFill>
                  <a:srgbClr val="0000FF"/>
                </a:solidFill>
              </a:rPr>
              <a:t>了</a:t>
            </a:r>
            <a:r>
              <a:rPr lang="en-US" altLang="zh-TW" dirty="0">
                <a:solidFill>
                  <a:srgbClr val="0000FF"/>
                </a:solidFill>
              </a:rPr>
              <a:t>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1471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585B3-9192-4C2F-8B44-B8BB30C57E47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89259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703348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547123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8582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975845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zh-TW" sz="1200" dirty="0">
              <a:solidFill>
                <a:srgbClr val="23232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61604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zh-TW" sz="1200" dirty="0">
              <a:solidFill>
                <a:srgbClr val="23232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874396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zh-TW" sz="1200" dirty="0">
              <a:solidFill>
                <a:srgbClr val="23232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511553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2B662-69BF-4DEC-9E2C-DEDFF3B6A799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53125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2BB41B4B-1A79-48A2-B326-7CAE9C210C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8858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srgbClr val="0000FF"/>
                </a:solidFill>
              </a:rPr>
              <a:t>create -c </a:t>
            </a:r>
            <a:r>
              <a:rPr lang="en-US" altLang="zh-TW" dirty="0" err="1">
                <a:solidFill>
                  <a:srgbClr val="0000FF"/>
                </a:solidFill>
              </a:rPr>
              <a:t>rdkit</a:t>
            </a:r>
            <a:r>
              <a:rPr lang="en-US" altLang="zh-TW" dirty="0">
                <a:solidFill>
                  <a:srgbClr val="0000FF"/>
                </a:solidFill>
              </a:rPr>
              <a:t> -n my-</a:t>
            </a:r>
            <a:r>
              <a:rPr lang="en-US" altLang="zh-TW" dirty="0" err="1">
                <a:solidFill>
                  <a:srgbClr val="0000FF"/>
                </a:solidFill>
              </a:rPr>
              <a:t>rdkit</a:t>
            </a:r>
            <a:r>
              <a:rPr lang="en-US" altLang="zh-TW" dirty="0">
                <a:solidFill>
                  <a:srgbClr val="0000FF"/>
                </a:solidFill>
              </a:rPr>
              <a:t>-env</a:t>
            </a:r>
            <a:r>
              <a:rPr lang="zh-TW" altLang="en-US" dirty="0">
                <a:solidFill>
                  <a:srgbClr val="0000FF"/>
                </a:solidFill>
              </a:rPr>
              <a:t>意思是在</a:t>
            </a:r>
            <a:r>
              <a:rPr lang="en-US" altLang="zh-TW" dirty="0">
                <a:solidFill>
                  <a:srgbClr val="0000FF"/>
                </a:solidFill>
              </a:rPr>
              <a:t>Windows Anaconda3</a:t>
            </a:r>
            <a:r>
              <a:rPr lang="zh-TW" altLang="en-US" dirty="0">
                <a:solidFill>
                  <a:srgbClr val="0000FF"/>
                </a:solidFill>
              </a:rPr>
              <a:t>環境裡產生一個名叫</a:t>
            </a:r>
            <a:r>
              <a:rPr lang="en-US" altLang="zh-TW" dirty="0">
                <a:solidFill>
                  <a:srgbClr val="0000FF"/>
                </a:solidFill>
              </a:rPr>
              <a:t>my-</a:t>
            </a:r>
            <a:r>
              <a:rPr lang="en-US" altLang="zh-TW" dirty="0" err="1">
                <a:solidFill>
                  <a:srgbClr val="0000FF"/>
                </a:solidFill>
              </a:rPr>
              <a:t>rdkit</a:t>
            </a:r>
            <a:r>
              <a:rPr lang="en-US" altLang="zh-TW" dirty="0">
                <a:solidFill>
                  <a:srgbClr val="0000FF"/>
                </a:solidFill>
              </a:rPr>
              <a:t>-env</a:t>
            </a:r>
            <a:r>
              <a:rPr lang="zh-TW" altLang="en-US" dirty="0">
                <a:solidFill>
                  <a:srgbClr val="0000FF"/>
                </a:solidFill>
              </a:rPr>
              <a:t>的環境，因為</a:t>
            </a:r>
            <a:r>
              <a:rPr lang="en-US" altLang="zh-TW" dirty="0" err="1">
                <a:solidFill>
                  <a:srgbClr val="0000FF"/>
                </a:solidFill>
              </a:rPr>
              <a:t>tensorflow</a:t>
            </a:r>
            <a:r>
              <a:rPr lang="zh-TW" altLang="en-US" dirty="0">
                <a:solidFill>
                  <a:srgbClr val="0000FF"/>
                </a:solidFill>
              </a:rPr>
              <a:t>只支援</a:t>
            </a:r>
            <a:r>
              <a:rPr lang="en-US" altLang="zh-TW" dirty="0">
                <a:solidFill>
                  <a:srgbClr val="0000FF"/>
                </a:solidFill>
              </a:rPr>
              <a:t>Python3.7</a:t>
            </a:r>
            <a:r>
              <a:rPr lang="zh-TW" altLang="en-US" dirty="0">
                <a:solidFill>
                  <a:srgbClr val="0000FF"/>
                </a:solidFill>
              </a:rPr>
              <a:t>，所以在最後還要輸入</a:t>
            </a:r>
            <a:r>
              <a:rPr lang="en-US" altLang="zh-TW" dirty="0">
                <a:solidFill>
                  <a:srgbClr val="0000FF"/>
                </a:solidFill>
              </a:rPr>
              <a:t>python=3.7</a:t>
            </a:r>
            <a:r>
              <a:rPr lang="zh-TW" altLang="en-US" dirty="0">
                <a:solidFill>
                  <a:srgbClr val="0000FF"/>
                </a:solidFill>
              </a:rPr>
              <a:t>代表在</a:t>
            </a:r>
            <a:r>
              <a:rPr lang="en-US" altLang="zh-TW" dirty="0">
                <a:solidFill>
                  <a:srgbClr val="0000FF"/>
                </a:solidFill>
              </a:rPr>
              <a:t>my-</a:t>
            </a:r>
            <a:r>
              <a:rPr lang="en-US" altLang="zh-TW" dirty="0" err="1">
                <a:solidFill>
                  <a:srgbClr val="0000FF"/>
                </a:solidFill>
              </a:rPr>
              <a:t>rdkit</a:t>
            </a:r>
            <a:r>
              <a:rPr lang="en-US" altLang="zh-TW" dirty="0">
                <a:solidFill>
                  <a:srgbClr val="0000FF"/>
                </a:solidFill>
              </a:rPr>
              <a:t>-env</a:t>
            </a:r>
            <a:r>
              <a:rPr lang="zh-TW" altLang="en-US" dirty="0">
                <a:solidFill>
                  <a:srgbClr val="0000FF"/>
                </a:solidFill>
              </a:rPr>
              <a:t>環境下是使用</a:t>
            </a:r>
            <a:r>
              <a:rPr lang="en-US" altLang="zh-TW" dirty="0">
                <a:solidFill>
                  <a:srgbClr val="0000FF"/>
                </a:solidFill>
              </a:rPr>
              <a:t>python=3.7</a:t>
            </a:r>
            <a:r>
              <a:rPr lang="zh-TW" altLang="en-US" dirty="0">
                <a:solidFill>
                  <a:srgbClr val="0000FF"/>
                </a:solidFill>
              </a:rPr>
              <a:t>，接著就可以依序安裝</a:t>
            </a:r>
            <a:r>
              <a:rPr lang="en-US" altLang="zh-TW" dirty="0" err="1">
                <a:solidFill>
                  <a:srgbClr val="0000FF"/>
                </a:solidFill>
              </a:rPr>
              <a:t>tensorflow</a:t>
            </a:r>
            <a:r>
              <a:rPr lang="zh-TW" altLang="en-US" dirty="0">
                <a:solidFill>
                  <a:srgbClr val="0000FF"/>
                </a:solidFill>
              </a:rPr>
              <a:t>跟</a:t>
            </a:r>
            <a:r>
              <a:rPr lang="en-US" altLang="zh-TW" dirty="0" err="1">
                <a:solidFill>
                  <a:srgbClr val="0000FF"/>
                </a:solidFill>
              </a:rPr>
              <a:t>Keras</a:t>
            </a:r>
            <a:r>
              <a:rPr lang="zh-TW" altLang="en-US" dirty="0">
                <a:solidFill>
                  <a:srgbClr val="0000FF"/>
                </a:solidFill>
              </a:rPr>
              <a:t>了</a:t>
            </a:r>
            <a:r>
              <a:rPr lang="en-US" altLang="zh-TW" dirty="0">
                <a:solidFill>
                  <a:srgbClr val="0000FF"/>
                </a:solidFill>
              </a:rPr>
              <a:t>!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740951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2BB41B4B-1A79-48A2-B326-7CAE9C210C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488972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50431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113025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21254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25996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179007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2B662-69BF-4DEC-9E2C-DEDFF3B6A799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78109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2B662-69BF-4DEC-9E2C-DEDFF3B6A799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1033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05507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49111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32068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11639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29294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97806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71822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363917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2B662-69BF-4DEC-9E2C-DEDFF3B6A799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27083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2B662-69BF-4DEC-9E2C-DEDFF3B6A799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25089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2B662-69BF-4DEC-9E2C-DEDFF3B6A799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62002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802898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7566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24478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2B662-69BF-4DEC-9E2C-DEDFF3B6A799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7625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2B662-69BF-4DEC-9E2C-DEDFF3B6A799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216604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2B662-69BF-4DEC-9E2C-DEDFF3B6A799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5489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2B662-69BF-4DEC-9E2C-DEDFF3B6A799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32363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2B662-69BF-4DEC-9E2C-DEDFF3B6A799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970480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2B662-69BF-4DEC-9E2C-DEDFF3B6A799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300963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2B662-69BF-4DEC-9E2C-DEDFF3B6A799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271395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2B662-69BF-4DEC-9E2C-DEDFF3B6A799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14240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7C7298E-625F-CC43-AB07-38F5CE067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033043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7C7298E-625F-CC43-AB07-38F5CE067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71915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065655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811586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023905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0478D48D-CE17-1840-A523-666C64C84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743330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0478D48D-CE17-1840-A523-666C64C84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4248523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0478D48D-CE17-1840-A523-666C64C84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2585683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81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7709006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834E23DF-DC47-4F93-8E0B-2CBACBB8E4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632305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5772591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0478D48D-CE17-1840-A523-666C64C84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356017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0478D48D-CE17-1840-A523-666C64C84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6423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D024B4D2-859E-4052-B858-5E10D7832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850450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2B662-69BF-4DEC-9E2C-DEDFF3B6A799}" type="slidenum">
              <a:rPr lang="zh-TW" altLang="en-US" smtClean="0"/>
              <a:t>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292035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2B662-69BF-4DEC-9E2C-DEDFF3B6A799}" type="slidenum">
              <a:rPr lang="zh-TW" altLang="en-US" smtClean="0"/>
              <a:t>100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006964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2B662-69BF-4DEC-9E2C-DEDFF3B6A799}" type="slidenum">
              <a:rPr lang="zh-TW" altLang="en-US" smtClean="0"/>
              <a:t>105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5884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02173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11682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A733FD-678E-43FD-8BE7-99E6034BBA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1E729F7-BAE6-4D13-BF64-78311942B2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9B7033-8AA9-4315-81E8-3077A759E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B96BB-A894-4382-B381-A2AA9CBECF44}" type="datetimeFigureOut">
              <a:rPr lang="zh-TW" altLang="en-US" smtClean="0"/>
              <a:t>2020/8/12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104E4AF-4AD7-4F5D-8FCC-7A77EFFA1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1AB5557-1419-4BC4-B44D-284C3AFB0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C5CF0-6AFF-42F9-99E5-86CB5A2529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3103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3795E0-27C9-4553-B5FA-550A442CB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B81ED69-BCD9-44F2-8E85-21594B344E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5333490-B688-40C9-B354-38477730C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B96BB-A894-4382-B381-A2AA9CBECF44}" type="datetimeFigureOut">
              <a:rPr lang="zh-TW" altLang="en-US" smtClean="0"/>
              <a:t>2020/8/12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B619E0-FFBA-46E5-B5A9-4E3B4CEB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B59D0A1-F9BC-48D4-AED6-037A6B4EA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C5CF0-6AFF-42F9-99E5-86CB5A2529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2600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30828C5-F760-42DD-AF6B-2D54B8D121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406A145-DF15-4A1D-9840-D1FEE01C50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D6AEBC-4406-4F45-82D0-D40E3DB0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B96BB-A894-4382-B381-A2AA9CBECF44}" type="datetimeFigureOut">
              <a:rPr lang="zh-TW" altLang="en-US" smtClean="0"/>
              <a:t>2020/8/12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007AEF7-5471-44DE-AC78-DE94E2272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997D4EE-CCC0-45F5-888B-CE04E2757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C5CF0-6AFF-42F9-99E5-86CB5A2529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129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C087DE-DB6B-4853-BF2B-DC7913C06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72B068-BB2A-492A-B7C8-CD669B344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E0E3B9-6AD7-4E28-9E8E-387FA9607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B96BB-A894-4382-B381-A2AA9CBECF44}" type="datetimeFigureOut">
              <a:rPr lang="zh-TW" altLang="en-US" smtClean="0"/>
              <a:t>2020/8/12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D47BCE3-0D48-41DA-80B7-8E7F6335E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2C8D1EA-A774-4E7F-9286-025CEA2A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C5CF0-6AFF-42F9-99E5-86CB5A2529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3034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9BA20E-6BA2-4C5C-BA4E-E963F18C6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7B49963-081A-4933-9E73-7C4B71B933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C00158-89DA-481F-9B0B-1B06E4373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B96BB-A894-4382-B381-A2AA9CBECF44}" type="datetimeFigureOut">
              <a:rPr lang="zh-TW" altLang="en-US" smtClean="0"/>
              <a:t>2020/8/12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B9BA1FB-FACF-4B11-8E55-74DB1B680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7B531A1-4922-4AFF-8CEA-D6D6F9736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C5CF0-6AFF-42F9-99E5-86CB5A2529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2655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C0D203-81B5-48BE-9570-CC8DD9960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915A61-A4AE-40B2-956F-EC3812DEDC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46A6BDD-0F9C-4320-8F07-C44E3F1B47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3063F62-E0B9-477E-B63A-5821EE8CF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B96BB-A894-4382-B381-A2AA9CBECF44}" type="datetimeFigureOut">
              <a:rPr lang="zh-TW" altLang="en-US" smtClean="0"/>
              <a:t>2020/8/12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5E15572-5DA9-4D5C-A7B8-36629C32E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AB97020-A290-4987-8F04-7E71630F2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C5CF0-6AFF-42F9-99E5-86CB5A2529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7460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185AB3-8FE3-4CD1-B2B6-998D0A143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0A8E696-B2DB-400D-9242-7537FAA0D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A6D72B7-8A5E-4C98-B417-11F402B4B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4A79418-E041-4A6C-B96F-DEAC5BAD5A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9FDFB6A-03F0-4CEF-B3E9-1AC12CC053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66E5642-6497-43BA-BB09-4FBB0A82C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B96BB-A894-4382-B381-A2AA9CBECF44}" type="datetimeFigureOut">
              <a:rPr lang="zh-TW" altLang="en-US" smtClean="0"/>
              <a:t>2020/8/12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58F69BF-220B-4CB0-9708-F6B3A5324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88EE343-E741-44AE-85C3-9DDB484B6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C5CF0-6AFF-42F9-99E5-86CB5A2529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5348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7BFB2F-108C-4A9F-8732-8694F464D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188B29A-E50A-4A0C-9E3B-E57A3484B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B96BB-A894-4382-B381-A2AA9CBECF44}" type="datetimeFigureOut">
              <a:rPr lang="zh-TW" altLang="en-US" smtClean="0"/>
              <a:t>2020/8/12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D91F612-A6F9-48EF-9AC6-99C2965B2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B080E9-2E87-4FA4-85AC-A5ADB4F52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C5CF0-6AFF-42F9-99E5-86CB5A2529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090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B788529-AF88-4BD2-A97B-B4080D74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B96BB-A894-4382-B381-A2AA9CBECF44}" type="datetimeFigureOut">
              <a:rPr lang="zh-TW" altLang="en-US" smtClean="0"/>
              <a:t>2020/8/12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90F4788-D4FB-47F2-8756-1F94AFBC3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2FAC1B9-6D70-4FFD-9088-13FB0631C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C5CF0-6AFF-42F9-99E5-86CB5A2529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3453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D0950A-384C-4223-B861-C854AC9B7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B6ED23-9F9E-4BFB-8F9F-39076AED5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1A8E0E8-5B1A-4345-9255-965786F0A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6DC643F-7F32-4BAF-856C-D6FBF7DE8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B96BB-A894-4382-B381-A2AA9CBECF44}" type="datetimeFigureOut">
              <a:rPr lang="zh-TW" altLang="en-US" smtClean="0"/>
              <a:t>2020/8/12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4D94C93-2237-49C3-A7C2-FCD45EF2D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538865F-08A8-4906-A4CF-79B0141D8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C5CF0-6AFF-42F9-99E5-86CB5A2529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2024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89E260-8651-4E55-BFA8-5960ACD29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405D378-1F6C-47AA-A048-4C66355DCA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EAF4E76-8415-4427-B8B9-D63FD1A7D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6EF96E2-FB45-4316-B7FD-4F3CE7203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B96BB-A894-4382-B381-A2AA9CBECF44}" type="datetimeFigureOut">
              <a:rPr lang="zh-TW" altLang="en-US" smtClean="0"/>
              <a:t>2020/8/12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ACFADED-547A-4F3C-B184-8BB098E32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1FEF45F-0B70-415F-9BC9-CC1CB4135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C5CF0-6AFF-42F9-99E5-86CB5A2529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6408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9791CFD-C98F-496C-B77B-C907B3C33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F0AE557-3B6C-4DE7-9C2A-B204CF120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6AFC7BB-C45F-494B-975B-644F604CE5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3B96BB-A894-4382-B381-A2AA9CBECF44}" type="datetimeFigureOut">
              <a:rPr lang="zh-TW" altLang="en-US" smtClean="0"/>
              <a:t>2020/8/12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65B6E7C-EB68-4B90-86DD-347E60B9B7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400208-9B8D-4EB6-BB14-DA8741524E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0C5CF0-6AFF-42F9-99E5-86CB5A2529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1644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gif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gif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9.png"/><Relationship Id="rId7" Type="http://schemas.microsoft.com/office/2007/relationships/hdphoto" Target="../media/hdphoto4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microsoft.com/office/2007/relationships/hdphoto" Target="../media/hdphoto2.wdp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iff"/><Relationship Id="rId11" Type="http://schemas.openxmlformats.org/officeDocument/2006/relationships/image" Target="../media/image160.png"/><Relationship Id="rId5" Type="http://schemas.openxmlformats.org/officeDocument/2006/relationships/image" Target="../media/image12.png"/><Relationship Id="rId10" Type="http://schemas.openxmlformats.org/officeDocument/2006/relationships/image" Target="../media/image159.png"/><Relationship Id="rId4" Type="http://schemas.openxmlformats.org/officeDocument/2006/relationships/image" Target="../media/image11.png"/><Relationship Id="rId9" Type="http://schemas.openxmlformats.org/officeDocument/2006/relationships/image" Target="../media/image15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jpeg"/><Relationship Id="rId4" Type="http://schemas.openxmlformats.org/officeDocument/2006/relationships/image" Target="../media/image17.png"/><Relationship Id="rId9" Type="http://schemas.openxmlformats.org/officeDocument/2006/relationships/image" Target="../media/image22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tiff"/><Relationship Id="rId18" Type="http://schemas.openxmlformats.org/officeDocument/2006/relationships/image" Target="../media/image193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12" Type="http://schemas.openxmlformats.org/officeDocument/2006/relationships/image" Target="../media/image11.png"/><Relationship Id="rId17" Type="http://schemas.openxmlformats.org/officeDocument/2006/relationships/image" Target="../media/image19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jpeg"/><Relationship Id="rId5" Type="http://schemas.openxmlformats.org/officeDocument/2006/relationships/image" Target="../media/image25.png"/><Relationship Id="rId15" Type="http://schemas.openxmlformats.org/officeDocument/2006/relationships/image" Target="../media/image190.png"/><Relationship Id="rId10" Type="http://schemas.openxmlformats.org/officeDocument/2006/relationships/image" Target="../media/image30.png"/><Relationship Id="rId4" Type="http://schemas.openxmlformats.org/officeDocument/2006/relationships/image" Target="../media/image10.png"/><Relationship Id="rId9" Type="http://schemas.openxmlformats.org/officeDocument/2006/relationships/image" Target="../media/image29.png"/><Relationship Id="rId14" Type="http://schemas.openxmlformats.org/officeDocument/2006/relationships/image" Target="../media/image18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243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gi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tiff"/><Relationship Id="rId5" Type="http://schemas.microsoft.com/office/2007/relationships/hdphoto" Target="../media/hdphoto6.wdp"/><Relationship Id="rId4" Type="http://schemas.openxmlformats.org/officeDocument/2006/relationships/image" Target="../media/image60.png"/><Relationship Id="rId9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M31pmqrie3EMzj6Y8curOmGrm3pY7Eqf/view?usp=shari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gi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abs/1802.06175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tiff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83.gif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3.png"/><Relationship Id="rId18" Type="http://schemas.openxmlformats.org/officeDocument/2006/relationships/image" Target="../media/image111.png"/><Relationship Id="rId3" Type="http://schemas.openxmlformats.org/officeDocument/2006/relationships/image" Target="../media/image96.png"/><Relationship Id="rId21" Type="http://schemas.openxmlformats.org/officeDocument/2006/relationships/image" Target="../media/image104.png"/><Relationship Id="rId7" Type="http://schemas.openxmlformats.org/officeDocument/2006/relationships/image" Target="../media/image85.png"/><Relationship Id="rId12" Type="http://schemas.openxmlformats.org/officeDocument/2006/relationships/image" Target="../media/image91.png"/><Relationship Id="rId17" Type="http://schemas.openxmlformats.org/officeDocument/2006/relationships/image" Target="../media/image110.png"/><Relationship Id="rId2" Type="http://schemas.openxmlformats.org/officeDocument/2006/relationships/notesSlide" Target="../notesSlides/notesSlide68.xml"/><Relationship Id="rId16" Type="http://schemas.openxmlformats.org/officeDocument/2006/relationships/image" Target="../media/image84.gif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88.png"/><Relationship Id="rId5" Type="http://schemas.openxmlformats.org/officeDocument/2006/relationships/image" Target="../media/image98.png"/><Relationship Id="rId15" Type="http://schemas.openxmlformats.org/officeDocument/2006/relationships/image" Target="../media/image101.png"/><Relationship Id="rId23" Type="http://schemas.openxmlformats.org/officeDocument/2006/relationships/image" Target="../media/image106.png"/><Relationship Id="rId10" Type="http://schemas.openxmlformats.org/officeDocument/2006/relationships/image" Target="../media/image103.png"/><Relationship Id="rId19" Type="http://schemas.openxmlformats.org/officeDocument/2006/relationships/image" Target="../media/image112.png"/><Relationship Id="rId4" Type="http://schemas.openxmlformats.org/officeDocument/2006/relationships/image" Target="../media/image97.png"/><Relationship Id="rId9" Type="http://schemas.openxmlformats.org/officeDocument/2006/relationships/image" Target="../media/image87.png"/><Relationship Id="rId14" Type="http://schemas.openxmlformats.org/officeDocument/2006/relationships/image" Target="../media/image100.png"/><Relationship Id="rId22" Type="http://schemas.openxmlformats.org/officeDocument/2006/relationships/image" Target="../media/image105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gif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gif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2DCEC527-55A3-A24F-8F9D-3265CE18C829}"/>
              </a:ext>
            </a:extLst>
          </p:cNvPr>
          <p:cNvSpPr/>
          <p:nvPr/>
        </p:nvSpPr>
        <p:spPr>
          <a:xfrm>
            <a:off x="3417227" y="3592172"/>
            <a:ext cx="518763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2010601000101010101" pitchFamily="2" charset="-120"/>
              </a:rPr>
              <a:t>楊延齡</a:t>
            </a:r>
            <a:endParaRPr lang="en-US" altLang="zh-CN" sz="3600" kern="0" dirty="0">
              <a:solidFill>
                <a:srgbClr val="000000"/>
              </a:solidFill>
              <a:latin typeface="Times New Roman" panose="02020603050405020304" pitchFamily="18" charset="0"/>
              <a:ea typeface="標楷體" panose="02010601000101010101" pitchFamily="2" charset="-120"/>
            </a:endParaRPr>
          </a:p>
          <a:p>
            <a:pPr algn="ctr"/>
            <a:r>
              <a:rPr lang="en-US" altLang="zh-TW" sz="3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2010601000101010101" pitchFamily="2" charset="-120"/>
              </a:rPr>
              <a:t>hayato655169@gmail.com</a:t>
            </a:r>
          </a:p>
          <a:p>
            <a:pPr algn="ctr"/>
            <a:r>
              <a:rPr lang="en-US" altLang="zh-TW" sz="36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rPr>
              <a:t>8/11</a:t>
            </a:r>
            <a:r>
              <a:rPr lang="en-US" altLang="zh-TW" sz="3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2010601000101010101" pitchFamily="2" charset="-120"/>
              </a:rPr>
              <a:t>/2020</a:t>
            </a:r>
            <a:r>
              <a:rPr lang="zh-TW" altLang="zh-TW" sz="3600" dirty="0">
                <a:effectLst/>
              </a:rPr>
              <a:t> </a:t>
            </a:r>
            <a:endParaRPr lang="zh-TW" altLang="en-US" sz="3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90FACD3-7333-4B5E-8FE8-99BD0297EE9D}"/>
              </a:ext>
            </a:extLst>
          </p:cNvPr>
          <p:cNvSpPr/>
          <p:nvPr/>
        </p:nvSpPr>
        <p:spPr>
          <a:xfrm>
            <a:off x="1" y="621325"/>
            <a:ext cx="12192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(III)</a:t>
            </a:r>
            <a:endParaRPr kumimoji="1" lang="zh-TW" altLang="en-US" sz="9600" dirty="0"/>
          </a:p>
        </p:txBody>
      </p:sp>
    </p:spTree>
    <p:extLst>
      <p:ext uri="{BB962C8B-B14F-4D97-AF65-F5344CB8AC3E}">
        <p14:creationId xmlns:p14="http://schemas.microsoft.com/office/powerpoint/2010/main" val="373926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984E56D2-9F9F-134C-AAED-2189AA608A4C}"/>
              </a:ext>
            </a:extLst>
          </p:cNvPr>
          <p:cNvSpPr/>
          <p:nvPr/>
        </p:nvSpPr>
        <p:spPr>
          <a:xfrm>
            <a:off x="1478948" y="2731474"/>
            <a:ext cx="789708" cy="627231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B7847DF2-D2AE-ED4D-B140-BECBE584C45A}"/>
              </a:ext>
            </a:extLst>
          </p:cNvPr>
          <p:cNvSpPr/>
          <p:nvPr/>
        </p:nvSpPr>
        <p:spPr>
          <a:xfrm>
            <a:off x="1448343" y="3728668"/>
            <a:ext cx="789708" cy="627231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11F5548C-8EC5-BB48-A5D8-314C246F1176}"/>
              </a:ext>
            </a:extLst>
          </p:cNvPr>
          <p:cNvSpPr/>
          <p:nvPr/>
        </p:nvSpPr>
        <p:spPr>
          <a:xfrm>
            <a:off x="1448343" y="4725863"/>
            <a:ext cx="789708" cy="627231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E666C97-A84D-1944-9F0B-2D1A2DE3698B}"/>
              </a:ext>
            </a:extLst>
          </p:cNvPr>
          <p:cNvSpPr/>
          <p:nvPr/>
        </p:nvSpPr>
        <p:spPr>
          <a:xfrm>
            <a:off x="3894457" y="1824145"/>
            <a:ext cx="789708" cy="627231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AF2A287-4596-324E-B5FE-5C01F84D53FD}"/>
              </a:ext>
            </a:extLst>
          </p:cNvPr>
          <p:cNvSpPr/>
          <p:nvPr/>
        </p:nvSpPr>
        <p:spPr>
          <a:xfrm>
            <a:off x="3863852" y="2821339"/>
            <a:ext cx="789708" cy="627231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7BCEA895-DDF4-B047-92BC-2CAAC43DBDE9}"/>
              </a:ext>
            </a:extLst>
          </p:cNvPr>
          <p:cNvSpPr/>
          <p:nvPr/>
        </p:nvSpPr>
        <p:spPr>
          <a:xfrm>
            <a:off x="3863852" y="4513223"/>
            <a:ext cx="789708" cy="627231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59259CE9-DF69-BA42-9AC4-1F457F2104B0}"/>
              </a:ext>
            </a:extLst>
          </p:cNvPr>
          <p:cNvSpPr/>
          <p:nvPr/>
        </p:nvSpPr>
        <p:spPr>
          <a:xfrm>
            <a:off x="3863852" y="5510418"/>
            <a:ext cx="789708" cy="627231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9107D3F1-A7D7-1843-A01C-AC8759B55FBF}"/>
              </a:ext>
            </a:extLst>
          </p:cNvPr>
          <p:cNvSpPr/>
          <p:nvPr/>
        </p:nvSpPr>
        <p:spPr>
          <a:xfrm>
            <a:off x="10147466" y="3415053"/>
            <a:ext cx="789708" cy="627231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050B9D73-99D5-EA4D-ACDF-E66919C1FF4F}"/>
              </a:ext>
            </a:extLst>
          </p:cNvPr>
          <p:cNvSpPr/>
          <p:nvPr/>
        </p:nvSpPr>
        <p:spPr>
          <a:xfrm>
            <a:off x="10147466" y="4412248"/>
            <a:ext cx="789708" cy="627231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64E0C21C-F371-AE48-9ED2-691659311F11}"/>
              </a:ext>
            </a:extLst>
          </p:cNvPr>
          <p:cNvCxnSpPr>
            <a:cxnSpLocks/>
            <a:stCxn id="2" idx="6"/>
            <a:endCxn id="8" idx="2"/>
          </p:cNvCxnSpPr>
          <p:nvPr/>
        </p:nvCxnSpPr>
        <p:spPr>
          <a:xfrm flipV="1">
            <a:off x="2268657" y="2137760"/>
            <a:ext cx="1625799" cy="907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橢圓 36">
            <a:extLst>
              <a:ext uri="{FF2B5EF4-FFF2-40B4-BE49-F238E27FC236}">
                <a16:creationId xmlns:a16="http://schemas.microsoft.com/office/drawing/2014/main" id="{FEBBF766-10ED-824D-AEF7-EF23A0F5F0B9}"/>
              </a:ext>
            </a:extLst>
          </p:cNvPr>
          <p:cNvSpPr/>
          <p:nvPr/>
        </p:nvSpPr>
        <p:spPr>
          <a:xfrm>
            <a:off x="7532861" y="1824145"/>
            <a:ext cx="789708" cy="627231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C54E8339-2734-4848-9670-833B82EB0290}"/>
              </a:ext>
            </a:extLst>
          </p:cNvPr>
          <p:cNvSpPr/>
          <p:nvPr/>
        </p:nvSpPr>
        <p:spPr>
          <a:xfrm>
            <a:off x="7502255" y="2821339"/>
            <a:ext cx="789708" cy="627231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496E7C3E-AC4F-5541-A9F7-A9DC4E3C1D78}"/>
              </a:ext>
            </a:extLst>
          </p:cNvPr>
          <p:cNvSpPr/>
          <p:nvPr/>
        </p:nvSpPr>
        <p:spPr>
          <a:xfrm>
            <a:off x="7502255" y="4513223"/>
            <a:ext cx="789708" cy="627231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4F54DFB3-06FA-1249-B526-3234DDEC9033}"/>
              </a:ext>
            </a:extLst>
          </p:cNvPr>
          <p:cNvSpPr/>
          <p:nvPr/>
        </p:nvSpPr>
        <p:spPr>
          <a:xfrm>
            <a:off x="7502255" y="5510418"/>
            <a:ext cx="789708" cy="627231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id="{3546204A-0F75-1944-9AD0-335FADF483B3}"/>
              </a:ext>
            </a:extLst>
          </p:cNvPr>
          <p:cNvSpPr/>
          <p:nvPr/>
        </p:nvSpPr>
        <p:spPr>
          <a:xfrm>
            <a:off x="4159993" y="3622199"/>
            <a:ext cx="197427" cy="156808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D94E9665-D9D8-4D4F-9613-870997621A3E}"/>
              </a:ext>
            </a:extLst>
          </p:cNvPr>
          <p:cNvSpPr/>
          <p:nvPr/>
        </p:nvSpPr>
        <p:spPr>
          <a:xfrm>
            <a:off x="4159993" y="3924869"/>
            <a:ext cx="197427" cy="156808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60449DEE-78ED-D94C-8C14-B1074EEDF768}"/>
              </a:ext>
            </a:extLst>
          </p:cNvPr>
          <p:cNvSpPr/>
          <p:nvPr/>
        </p:nvSpPr>
        <p:spPr>
          <a:xfrm>
            <a:off x="4159993" y="4227538"/>
            <a:ext cx="197427" cy="156808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id="{81D38092-1642-564E-83DC-5E590160E0F0}"/>
              </a:ext>
            </a:extLst>
          </p:cNvPr>
          <p:cNvSpPr/>
          <p:nvPr/>
        </p:nvSpPr>
        <p:spPr>
          <a:xfrm>
            <a:off x="7805960" y="3622199"/>
            <a:ext cx="197427" cy="156808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3" name="橢圓 72">
            <a:extLst>
              <a:ext uri="{FF2B5EF4-FFF2-40B4-BE49-F238E27FC236}">
                <a16:creationId xmlns:a16="http://schemas.microsoft.com/office/drawing/2014/main" id="{AF4A4BCE-A180-CC4C-96B6-D02592403AAC}"/>
              </a:ext>
            </a:extLst>
          </p:cNvPr>
          <p:cNvSpPr/>
          <p:nvPr/>
        </p:nvSpPr>
        <p:spPr>
          <a:xfrm>
            <a:off x="7805960" y="3924869"/>
            <a:ext cx="197427" cy="156808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5" name="橢圓 74">
            <a:extLst>
              <a:ext uri="{FF2B5EF4-FFF2-40B4-BE49-F238E27FC236}">
                <a16:creationId xmlns:a16="http://schemas.microsoft.com/office/drawing/2014/main" id="{CFBCBBED-7D1E-E448-ABC6-34FED67530E1}"/>
              </a:ext>
            </a:extLst>
          </p:cNvPr>
          <p:cNvSpPr/>
          <p:nvPr/>
        </p:nvSpPr>
        <p:spPr>
          <a:xfrm>
            <a:off x="7805960" y="4227538"/>
            <a:ext cx="197427" cy="156808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6" name="直線箭頭接點 75">
            <a:extLst>
              <a:ext uri="{FF2B5EF4-FFF2-40B4-BE49-F238E27FC236}">
                <a16:creationId xmlns:a16="http://schemas.microsoft.com/office/drawing/2014/main" id="{831AA79E-A2A3-E542-B7B3-B383DB3D1704}"/>
              </a:ext>
            </a:extLst>
          </p:cNvPr>
          <p:cNvCxnSpPr>
            <a:cxnSpLocks/>
            <a:stCxn id="2" idx="6"/>
            <a:endCxn id="9" idx="2"/>
          </p:cNvCxnSpPr>
          <p:nvPr/>
        </p:nvCxnSpPr>
        <p:spPr>
          <a:xfrm>
            <a:off x="2268657" y="3045089"/>
            <a:ext cx="1595194" cy="8986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箭頭接點 76">
            <a:extLst>
              <a:ext uri="{FF2B5EF4-FFF2-40B4-BE49-F238E27FC236}">
                <a16:creationId xmlns:a16="http://schemas.microsoft.com/office/drawing/2014/main" id="{11A8ADC7-EFBA-2642-A021-8C32B6E52DDD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2268657" y="3045089"/>
            <a:ext cx="1595194" cy="1781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箭頭接點 78">
            <a:extLst>
              <a:ext uri="{FF2B5EF4-FFF2-40B4-BE49-F238E27FC236}">
                <a16:creationId xmlns:a16="http://schemas.microsoft.com/office/drawing/2014/main" id="{17C4BF0B-0229-8D41-AF9A-B2A1D4C484F9}"/>
              </a:ext>
            </a:extLst>
          </p:cNvPr>
          <p:cNvCxnSpPr>
            <a:cxnSpLocks/>
            <a:stCxn id="2" idx="6"/>
            <a:endCxn id="11" idx="2"/>
          </p:cNvCxnSpPr>
          <p:nvPr/>
        </p:nvCxnSpPr>
        <p:spPr>
          <a:xfrm>
            <a:off x="2268657" y="3045089"/>
            <a:ext cx="1595194" cy="2778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5BBC0AF7-1B14-2E4E-8112-D36A81415F9B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 flipV="1">
            <a:off x="2238051" y="2137760"/>
            <a:ext cx="1656406" cy="190452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箭頭接點 81">
            <a:extLst>
              <a:ext uri="{FF2B5EF4-FFF2-40B4-BE49-F238E27FC236}">
                <a16:creationId xmlns:a16="http://schemas.microsoft.com/office/drawing/2014/main" id="{AA6339CE-67D4-1D47-A67E-A1E8AE296BE3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2238051" y="3134955"/>
            <a:ext cx="1625799" cy="907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箭頭接點 82">
            <a:extLst>
              <a:ext uri="{FF2B5EF4-FFF2-40B4-BE49-F238E27FC236}">
                <a16:creationId xmlns:a16="http://schemas.microsoft.com/office/drawing/2014/main" id="{2E997A16-714D-6E4F-899C-5256B14FE0B5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238051" y="4042284"/>
            <a:ext cx="1625799" cy="1781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箭頭接點 84">
            <a:extLst>
              <a:ext uri="{FF2B5EF4-FFF2-40B4-BE49-F238E27FC236}">
                <a16:creationId xmlns:a16="http://schemas.microsoft.com/office/drawing/2014/main" id="{922BEB7B-5B1A-8B4C-A902-FF3C4BDA99C8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2238051" y="4042284"/>
            <a:ext cx="1625799" cy="78455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箭頭接點 89">
            <a:extLst>
              <a:ext uri="{FF2B5EF4-FFF2-40B4-BE49-F238E27FC236}">
                <a16:creationId xmlns:a16="http://schemas.microsoft.com/office/drawing/2014/main" id="{43E3D9EA-8C71-3944-B2AE-F1886F0FB237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2238051" y="2137760"/>
            <a:ext cx="1656406" cy="290171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箭頭接點 90">
            <a:extLst>
              <a:ext uri="{FF2B5EF4-FFF2-40B4-BE49-F238E27FC236}">
                <a16:creationId xmlns:a16="http://schemas.microsoft.com/office/drawing/2014/main" id="{DD779811-5FC7-6C4D-B349-CF60D5FE651C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2238051" y="4826839"/>
            <a:ext cx="1625799" cy="21264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箭頭接點 91">
            <a:extLst>
              <a:ext uri="{FF2B5EF4-FFF2-40B4-BE49-F238E27FC236}">
                <a16:creationId xmlns:a16="http://schemas.microsoft.com/office/drawing/2014/main" id="{E5252D09-4422-1745-9A4B-2479E6078860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2238051" y="5039479"/>
            <a:ext cx="1625799" cy="78455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箭頭接點 92">
            <a:extLst>
              <a:ext uri="{FF2B5EF4-FFF2-40B4-BE49-F238E27FC236}">
                <a16:creationId xmlns:a16="http://schemas.microsoft.com/office/drawing/2014/main" id="{EF6D0AA7-F122-9549-860E-71C65BC95046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2238051" y="3134955"/>
            <a:ext cx="1625799" cy="190452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箭頭接點 101">
            <a:extLst>
              <a:ext uri="{FF2B5EF4-FFF2-40B4-BE49-F238E27FC236}">
                <a16:creationId xmlns:a16="http://schemas.microsoft.com/office/drawing/2014/main" id="{43054DE9-4835-5A49-B715-67D9F116D214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2268657" y="3045089"/>
            <a:ext cx="1599741" cy="100451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箭頭接點 104">
            <a:extLst>
              <a:ext uri="{FF2B5EF4-FFF2-40B4-BE49-F238E27FC236}">
                <a16:creationId xmlns:a16="http://schemas.microsoft.com/office/drawing/2014/main" id="{706FE1FE-7DFA-CA4A-A5A8-2CC3DA364A93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2238051" y="4042284"/>
            <a:ext cx="16257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箭頭接點 107">
            <a:extLst>
              <a:ext uri="{FF2B5EF4-FFF2-40B4-BE49-F238E27FC236}">
                <a16:creationId xmlns:a16="http://schemas.microsoft.com/office/drawing/2014/main" id="{B4480DCE-C411-9B45-BCD0-AA22D071095B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2238051" y="4010451"/>
            <a:ext cx="1613064" cy="102902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箭頭接點 110">
            <a:extLst>
              <a:ext uri="{FF2B5EF4-FFF2-40B4-BE49-F238E27FC236}">
                <a16:creationId xmlns:a16="http://schemas.microsoft.com/office/drawing/2014/main" id="{18B3E6FA-334F-1C47-AA82-30DAAAE81458}"/>
              </a:ext>
            </a:extLst>
          </p:cNvPr>
          <p:cNvCxnSpPr>
            <a:cxnSpLocks/>
            <a:stCxn id="37" idx="6"/>
            <a:endCxn id="12" idx="2"/>
          </p:cNvCxnSpPr>
          <p:nvPr/>
        </p:nvCxnSpPr>
        <p:spPr>
          <a:xfrm>
            <a:off x="8322569" y="2137760"/>
            <a:ext cx="1824896" cy="159090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箭頭接點 113">
            <a:extLst>
              <a:ext uri="{FF2B5EF4-FFF2-40B4-BE49-F238E27FC236}">
                <a16:creationId xmlns:a16="http://schemas.microsoft.com/office/drawing/2014/main" id="{AB3EBC11-9F6B-4C48-B9D0-C39664B70945}"/>
              </a:ext>
            </a:extLst>
          </p:cNvPr>
          <p:cNvCxnSpPr>
            <a:cxnSpLocks/>
            <a:stCxn id="37" idx="6"/>
            <a:endCxn id="13" idx="2"/>
          </p:cNvCxnSpPr>
          <p:nvPr/>
        </p:nvCxnSpPr>
        <p:spPr>
          <a:xfrm>
            <a:off x="8322569" y="2137760"/>
            <a:ext cx="1824896" cy="258810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箭頭接點 116">
            <a:extLst>
              <a:ext uri="{FF2B5EF4-FFF2-40B4-BE49-F238E27FC236}">
                <a16:creationId xmlns:a16="http://schemas.microsoft.com/office/drawing/2014/main" id="{40F39A9A-6C17-F540-B243-7EB6296D29C7}"/>
              </a:ext>
            </a:extLst>
          </p:cNvPr>
          <p:cNvCxnSpPr>
            <a:cxnSpLocks/>
            <a:stCxn id="38" idx="6"/>
            <a:endCxn id="12" idx="2"/>
          </p:cNvCxnSpPr>
          <p:nvPr/>
        </p:nvCxnSpPr>
        <p:spPr>
          <a:xfrm>
            <a:off x="8291964" y="3134955"/>
            <a:ext cx="1855502" cy="59371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箭頭接點 119">
            <a:extLst>
              <a:ext uri="{FF2B5EF4-FFF2-40B4-BE49-F238E27FC236}">
                <a16:creationId xmlns:a16="http://schemas.microsoft.com/office/drawing/2014/main" id="{3D9D030A-C7B5-5E4F-BF79-80F5713DC283}"/>
              </a:ext>
            </a:extLst>
          </p:cNvPr>
          <p:cNvCxnSpPr>
            <a:cxnSpLocks/>
            <a:stCxn id="38" idx="6"/>
            <a:endCxn id="13" idx="2"/>
          </p:cNvCxnSpPr>
          <p:nvPr/>
        </p:nvCxnSpPr>
        <p:spPr>
          <a:xfrm>
            <a:off x="8291964" y="3134955"/>
            <a:ext cx="1855502" cy="159090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箭頭接點 122">
            <a:extLst>
              <a:ext uri="{FF2B5EF4-FFF2-40B4-BE49-F238E27FC236}">
                <a16:creationId xmlns:a16="http://schemas.microsoft.com/office/drawing/2014/main" id="{74761EED-96B8-B74F-B83C-5EE320722AE6}"/>
              </a:ext>
            </a:extLst>
          </p:cNvPr>
          <p:cNvCxnSpPr>
            <a:cxnSpLocks/>
            <a:stCxn id="40" idx="6"/>
            <a:endCxn id="12" idx="2"/>
          </p:cNvCxnSpPr>
          <p:nvPr/>
        </p:nvCxnSpPr>
        <p:spPr>
          <a:xfrm flipV="1">
            <a:off x="8291964" y="3728668"/>
            <a:ext cx="1855502" cy="109817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箭頭接點 123">
            <a:extLst>
              <a:ext uri="{FF2B5EF4-FFF2-40B4-BE49-F238E27FC236}">
                <a16:creationId xmlns:a16="http://schemas.microsoft.com/office/drawing/2014/main" id="{486268A9-5DCC-B54D-BD82-591EA78F47B6}"/>
              </a:ext>
            </a:extLst>
          </p:cNvPr>
          <p:cNvCxnSpPr>
            <a:cxnSpLocks/>
            <a:stCxn id="40" idx="6"/>
            <a:endCxn id="13" idx="2"/>
          </p:cNvCxnSpPr>
          <p:nvPr/>
        </p:nvCxnSpPr>
        <p:spPr>
          <a:xfrm flipV="1">
            <a:off x="8291964" y="4725863"/>
            <a:ext cx="1855502" cy="100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箭頭接點 128">
            <a:extLst>
              <a:ext uri="{FF2B5EF4-FFF2-40B4-BE49-F238E27FC236}">
                <a16:creationId xmlns:a16="http://schemas.microsoft.com/office/drawing/2014/main" id="{A88CFC97-0ECD-884A-8D7C-F50D823118E9}"/>
              </a:ext>
            </a:extLst>
          </p:cNvPr>
          <p:cNvCxnSpPr>
            <a:cxnSpLocks/>
            <a:stCxn id="41" idx="6"/>
            <a:endCxn id="12" idx="2"/>
          </p:cNvCxnSpPr>
          <p:nvPr/>
        </p:nvCxnSpPr>
        <p:spPr>
          <a:xfrm flipV="1">
            <a:off x="8291964" y="3728668"/>
            <a:ext cx="1855502" cy="209536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箭頭接點 129">
            <a:extLst>
              <a:ext uri="{FF2B5EF4-FFF2-40B4-BE49-F238E27FC236}">
                <a16:creationId xmlns:a16="http://schemas.microsoft.com/office/drawing/2014/main" id="{BFEE926B-9A97-AA43-B25E-3940E79C84EA}"/>
              </a:ext>
            </a:extLst>
          </p:cNvPr>
          <p:cNvCxnSpPr>
            <a:cxnSpLocks/>
            <a:stCxn id="41" idx="6"/>
            <a:endCxn id="13" idx="2"/>
          </p:cNvCxnSpPr>
          <p:nvPr/>
        </p:nvCxnSpPr>
        <p:spPr>
          <a:xfrm flipV="1">
            <a:off x="8291964" y="4725863"/>
            <a:ext cx="1855502" cy="109817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箭頭接點 134">
            <a:extLst>
              <a:ext uri="{FF2B5EF4-FFF2-40B4-BE49-F238E27FC236}">
                <a16:creationId xmlns:a16="http://schemas.microsoft.com/office/drawing/2014/main" id="{70D05F89-F68A-E543-B2B8-BD436EBB8C3C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8248622" y="3728668"/>
            <a:ext cx="1898843" cy="29949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箭頭接點 137">
            <a:extLst>
              <a:ext uri="{FF2B5EF4-FFF2-40B4-BE49-F238E27FC236}">
                <a16:creationId xmlns:a16="http://schemas.microsoft.com/office/drawing/2014/main" id="{FD10B4E7-C363-2046-8322-E004567889C4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8261357" y="4028159"/>
            <a:ext cx="1886108" cy="69770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向右箭號 140">
            <a:extLst>
              <a:ext uri="{FF2B5EF4-FFF2-40B4-BE49-F238E27FC236}">
                <a16:creationId xmlns:a16="http://schemas.microsoft.com/office/drawing/2014/main" id="{D1CA6707-A1ED-5548-9EB1-6C283ECF68DF}"/>
              </a:ext>
            </a:extLst>
          </p:cNvPr>
          <p:cNvSpPr/>
          <p:nvPr/>
        </p:nvSpPr>
        <p:spPr>
          <a:xfrm>
            <a:off x="4995228" y="3158097"/>
            <a:ext cx="2226569" cy="808523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9B4DEF6-8B0B-014D-8B63-0C42FD05823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Feedforward 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Backpropagation </a:t>
            </a: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17405CE6-CB50-7448-B789-0373A0183D8D}"/>
              </a:ext>
            </a:extLst>
          </p:cNvPr>
          <p:cNvSpPr txBox="1"/>
          <p:nvPr/>
        </p:nvSpPr>
        <p:spPr>
          <a:xfrm>
            <a:off x="3613337" y="1127562"/>
            <a:ext cx="1290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1</a:t>
            </a:r>
            <a:endParaRPr kumimoji="1"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F088A835-6A5B-6D4F-89EE-4F278D7D7A5A}"/>
              </a:ext>
            </a:extLst>
          </p:cNvPr>
          <p:cNvSpPr txBox="1"/>
          <p:nvPr/>
        </p:nvSpPr>
        <p:spPr>
          <a:xfrm>
            <a:off x="9876913" y="1127562"/>
            <a:ext cx="1330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L</a:t>
            </a:r>
            <a:endParaRPr kumimoji="1"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A4262B34-FCF3-E343-A572-112EC5CF21CD}"/>
              </a:ext>
            </a:extLst>
          </p:cNvPr>
          <p:cNvSpPr txBox="1"/>
          <p:nvPr/>
        </p:nvSpPr>
        <p:spPr>
          <a:xfrm>
            <a:off x="7112427" y="1125323"/>
            <a:ext cx="1630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L-1</a:t>
            </a:r>
            <a:endParaRPr kumimoji="1"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橢圓 93">
            <a:extLst>
              <a:ext uri="{FF2B5EF4-FFF2-40B4-BE49-F238E27FC236}">
                <a16:creationId xmlns:a16="http://schemas.microsoft.com/office/drawing/2014/main" id="{3BA8EDFD-25FD-4522-84F0-5E4B1AB5FE87}"/>
              </a:ext>
            </a:extLst>
          </p:cNvPr>
          <p:cNvSpPr/>
          <p:nvPr/>
        </p:nvSpPr>
        <p:spPr>
          <a:xfrm>
            <a:off x="5284489" y="1397942"/>
            <a:ext cx="1656406" cy="173701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5" name="直線接點 94">
            <a:extLst>
              <a:ext uri="{FF2B5EF4-FFF2-40B4-BE49-F238E27FC236}">
                <a16:creationId xmlns:a16="http://schemas.microsoft.com/office/drawing/2014/main" id="{13DC3735-FC9A-4B3F-8205-8B81331D9F8C}"/>
              </a:ext>
            </a:extLst>
          </p:cNvPr>
          <p:cNvCxnSpPr>
            <a:cxnSpLocks/>
            <a:stCxn id="94" idx="0"/>
            <a:endCxn id="94" idx="4"/>
          </p:cNvCxnSpPr>
          <p:nvPr/>
        </p:nvCxnSpPr>
        <p:spPr>
          <a:xfrm>
            <a:off x="6112692" y="1397942"/>
            <a:ext cx="0" cy="1737013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>
                <a:extLst>
                  <a:ext uri="{FF2B5EF4-FFF2-40B4-BE49-F238E27FC236}">
                    <a16:creationId xmlns:a16="http://schemas.microsoft.com/office/drawing/2014/main" id="{013BCA87-B319-4C40-84E2-7A3DCE6CAAEB}"/>
                  </a:ext>
                </a:extLst>
              </p:cNvPr>
              <p:cNvSpPr txBox="1"/>
              <p:nvPr/>
            </p:nvSpPr>
            <p:spPr>
              <a:xfrm>
                <a:off x="5089423" y="1709752"/>
                <a:ext cx="1338255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6" name="文字方塊 95">
                <a:extLst>
                  <a:ext uri="{FF2B5EF4-FFF2-40B4-BE49-F238E27FC236}">
                    <a16:creationId xmlns:a16="http://schemas.microsoft.com/office/drawing/2014/main" id="{013BCA87-B319-4C40-84E2-7A3DCE6CA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423" y="1709752"/>
                <a:ext cx="1338255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F146ED31-131A-4079-BF0F-8E87C883E843}"/>
                  </a:ext>
                </a:extLst>
              </p:cNvPr>
              <p:cNvSpPr/>
              <p:nvPr/>
            </p:nvSpPr>
            <p:spPr>
              <a:xfrm>
                <a:off x="5895744" y="1375600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F146ED31-131A-4079-BF0F-8E87C883E8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744" y="1375600"/>
                <a:ext cx="1242263" cy="1569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向右箭號 140">
            <a:extLst>
              <a:ext uri="{FF2B5EF4-FFF2-40B4-BE49-F238E27FC236}">
                <a16:creationId xmlns:a16="http://schemas.microsoft.com/office/drawing/2014/main" id="{D56E91FD-B19C-4726-BFFA-60861EDE126D}"/>
              </a:ext>
            </a:extLst>
          </p:cNvPr>
          <p:cNvSpPr/>
          <p:nvPr/>
        </p:nvSpPr>
        <p:spPr>
          <a:xfrm flipH="1">
            <a:off x="4995228" y="3916922"/>
            <a:ext cx="2226569" cy="808523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0AF8CA67-2455-4E3E-8C49-7E901A592083}"/>
                  </a:ext>
                </a:extLst>
              </p:cNvPr>
              <p:cNvSpPr/>
              <p:nvPr/>
            </p:nvSpPr>
            <p:spPr>
              <a:xfrm>
                <a:off x="5059470" y="4830099"/>
                <a:ext cx="2226250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kumimoji="1"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kumimoji="1"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kumimoji="1"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0AF8CA67-2455-4E3E-8C49-7E901A592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470" y="4830099"/>
                <a:ext cx="2226250" cy="7945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文字方塊 99">
            <a:extLst>
              <a:ext uri="{FF2B5EF4-FFF2-40B4-BE49-F238E27FC236}">
                <a16:creationId xmlns:a16="http://schemas.microsoft.com/office/drawing/2014/main" id="{511671C9-0012-443C-8987-F2AEF8839DC7}"/>
              </a:ext>
            </a:extLst>
          </p:cNvPr>
          <p:cNvSpPr txBox="1"/>
          <p:nvPr/>
        </p:nvSpPr>
        <p:spPr>
          <a:xfrm>
            <a:off x="5432649" y="5645361"/>
            <a:ext cx="1479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endParaRPr kumimoji="1" lang="zh-TW" altLang="en-US" sz="2800" dirty="0">
              <a:solidFill>
                <a:srgbClr val="FF0000"/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46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94" grpId="0" animBg="1"/>
      <p:bldP spid="96" grpId="0"/>
      <p:bldP spid="97" grpId="0"/>
      <p:bldP spid="98" grpId="0" animBg="1"/>
      <p:bldP spid="99" grpId="0"/>
      <p:bldP spid="10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 Experiments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FC8881E-193E-404D-A365-0CA7EBCE8E28}"/>
              </a:ext>
            </a:extLst>
          </p:cNvPr>
          <p:cNvSpPr/>
          <p:nvPr/>
        </p:nvSpPr>
        <p:spPr>
          <a:xfrm>
            <a:off x="222177" y="695122"/>
            <a:ext cx="11509882" cy="61863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測試一組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shallow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跟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參數量都一樣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取消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Standardization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或改用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Min-Max Scaling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改變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batch_size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epoch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大小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增加神經元或層數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Normalization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做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Initialization</a:t>
            </a:r>
          </a:p>
          <a:p>
            <a:pPr>
              <a:lnSpc>
                <a:spcPct val="150000"/>
              </a:lnSpc>
            </a:pPr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tensorflow.keras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initializers</a:t>
            </a:r>
          </a:p>
          <a:p>
            <a:pPr>
              <a:lnSpc>
                <a:spcPct val="150000"/>
              </a:lnSpc>
            </a:pPr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initializers.he_normal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(seed=None)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400" dirty="0"/>
              <a:t>改變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optimizer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，例如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RMSProp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或下面的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SGD</a:t>
            </a:r>
            <a:endParaRPr lang="en-US" altLang="zh-TW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optimizers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sgd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optimizers.SGD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lr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=0.01)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也可以順便改變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model.compile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(loss="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categorical_crossentropy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optimizer=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sgd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metrics=["accuracy"])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80413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2-2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F4D0CC2-14B3-472A-822E-843F328DEA4B}"/>
              </a:ext>
            </a:extLst>
          </p:cNvPr>
          <p:cNvSpPr/>
          <p:nvPr/>
        </p:nvSpPr>
        <p:spPr>
          <a:xfrm>
            <a:off x="2153167" y="3272829"/>
            <a:ext cx="637033" cy="675245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0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A51DEF81-28EF-4FBE-AC78-54F232AE0414}"/>
              </a:ext>
            </a:extLst>
          </p:cNvPr>
          <p:cNvSpPr/>
          <p:nvPr/>
        </p:nvSpPr>
        <p:spPr>
          <a:xfrm>
            <a:off x="2128479" y="6133119"/>
            <a:ext cx="637033" cy="675245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000" b="1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kumimoji="1" lang="zh-TW" altLang="en-US" sz="16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AFFCE23F-D9E9-4A94-851D-B39064F8D6E2}"/>
              </a:ext>
            </a:extLst>
          </p:cNvPr>
          <p:cNvSpPr/>
          <p:nvPr/>
        </p:nvSpPr>
        <p:spPr>
          <a:xfrm>
            <a:off x="3478680" y="3278618"/>
            <a:ext cx="637033" cy="675245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F32BA45D-FF73-43DD-8343-14646509E93D}"/>
                  </a:ext>
                </a:extLst>
              </p:cNvPr>
              <p:cNvSpPr/>
              <p:nvPr/>
            </p:nvSpPr>
            <p:spPr>
              <a:xfrm>
                <a:off x="3453994" y="6133119"/>
                <a:ext cx="637033" cy="675245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0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0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m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F32BA45D-FF73-43DD-8343-14646509E9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994" y="6133119"/>
                <a:ext cx="637033" cy="67524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箭頭接點 14">
            <a:extLst>
              <a:ext uri="{FF2B5EF4-FFF2-40B4-BE49-F238E27FC236}">
                <a16:creationId xmlns:a16="http://schemas.microsoft.com/office/drawing/2014/main" id="{EFEFFD36-51A1-4EA1-A849-0B0B1F7F2DF0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2790200" y="3610452"/>
            <a:ext cx="688480" cy="578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箭頭接點 15">
            <a:extLst>
              <a:ext uri="{FF2B5EF4-FFF2-40B4-BE49-F238E27FC236}">
                <a16:creationId xmlns:a16="http://schemas.microsoft.com/office/drawing/2014/main" id="{F4E9951F-6056-4CA6-9F5E-2BB0E4D091B7}"/>
              </a:ext>
            </a:extLst>
          </p:cNvPr>
          <p:cNvCxnSpPr>
            <a:cxnSpLocks/>
            <a:stCxn id="9" idx="6"/>
            <a:endCxn id="111" idx="2"/>
          </p:cNvCxnSpPr>
          <p:nvPr/>
        </p:nvCxnSpPr>
        <p:spPr>
          <a:xfrm>
            <a:off x="2790200" y="3610452"/>
            <a:ext cx="870909" cy="143200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線箭頭接點 16">
            <a:extLst>
              <a:ext uri="{FF2B5EF4-FFF2-40B4-BE49-F238E27FC236}">
                <a16:creationId xmlns:a16="http://schemas.microsoft.com/office/drawing/2014/main" id="{08E11D19-9639-45DF-B6C3-2F2DB4D32B52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2790200" y="3610452"/>
            <a:ext cx="663794" cy="286029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箭頭接點 17">
            <a:extLst>
              <a:ext uri="{FF2B5EF4-FFF2-40B4-BE49-F238E27FC236}">
                <a16:creationId xmlns:a16="http://schemas.microsoft.com/office/drawing/2014/main" id="{E9EC7309-CE2B-4B44-B4CB-6E0A36F26D2A}"/>
              </a:ext>
            </a:extLst>
          </p:cNvPr>
          <p:cNvCxnSpPr>
            <a:cxnSpLocks/>
            <a:stCxn id="25" idx="6"/>
            <a:endCxn id="12" idx="2"/>
          </p:cNvCxnSpPr>
          <p:nvPr/>
        </p:nvCxnSpPr>
        <p:spPr>
          <a:xfrm>
            <a:off x="2521769" y="5043473"/>
            <a:ext cx="932225" cy="142726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箭頭接點 18">
            <a:extLst>
              <a:ext uri="{FF2B5EF4-FFF2-40B4-BE49-F238E27FC236}">
                <a16:creationId xmlns:a16="http://schemas.microsoft.com/office/drawing/2014/main" id="{33F351C7-14FD-44E0-8F36-584BC0AA0985}"/>
              </a:ext>
            </a:extLst>
          </p:cNvPr>
          <p:cNvCxnSpPr>
            <a:cxnSpLocks/>
            <a:stCxn id="25" idx="6"/>
            <a:endCxn id="11" idx="2"/>
          </p:cNvCxnSpPr>
          <p:nvPr/>
        </p:nvCxnSpPr>
        <p:spPr>
          <a:xfrm flipV="1">
            <a:off x="2521769" y="3616241"/>
            <a:ext cx="956911" cy="142723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箭頭接點 19">
            <a:extLst>
              <a:ext uri="{FF2B5EF4-FFF2-40B4-BE49-F238E27FC236}">
                <a16:creationId xmlns:a16="http://schemas.microsoft.com/office/drawing/2014/main" id="{DC84E25E-7358-471A-9E87-620130120A63}"/>
              </a:ext>
            </a:extLst>
          </p:cNvPr>
          <p:cNvCxnSpPr>
            <a:cxnSpLocks/>
            <a:stCxn id="25" idx="6"/>
          </p:cNvCxnSpPr>
          <p:nvPr/>
        </p:nvCxnSpPr>
        <p:spPr>
          <a:xfrm>
            <a:off x="2521769" y="5043473"/>
            <a:ext cx="1158438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箭頭接點 20">
            <a:extLst>
              <a:ext uri="{FF2B5EF4-FFF2-40B4-BE49-F238E27FC236}">
                <a16:creationId xmlns:a16="http://schemas.microsoft.com/office/drawing/2014/main" id="{1BBA0D8A-BEDA-4C2C-9CAA-2E77E2AB0FF0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2765512" y="3616241"/>
            <a:ext cx="713168" cy="285450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箭頭接點 21">
            <a:extLst>
              <a:ext uri="{FF2B5EF4-FFF2-40B4-BE49-F238E27FC236}">
                <a16:creationId xmlns:a16="http://schemas.microsoft.com/office/drawing/2014/main" id="{0E34A207-4382-410D-AA51-EDDCAF440FCF}"/>
              </a:ext>
            </a:extLst>
          </p:cNvPr>
          <p:cNvCxnSpPr>
            <a:cxnSpLocks/>
            <a:stCxn id="10" idx="6"/>
            <a:endCxn id="111" idx="2"/>
          </p:cNvCxnSpPr>
          <p:nvPr/>
        </p:nvCxnSpPr>
        <p:spPr>
          <a:xfrm flipV="1">
            <a:off x="2765512" y="5042456"/>
            <a:ext cx="895597" cy="142828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箭頭接點 22">
            <a:extLst>
              <a:ext uri="{FF2B5EF4-FFF2-40B4-BE49-F238E27FC236}">
                <a16:creationId xmlns:a16="http://schemas.microsoft.com/office/drawing/2014/main" id="{516152CD-83E0-4EA5-AB1E-38465A1DB384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>
            <a:off x="2765512" y="6470742"/>
            <a:ext cx="68848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橢圓 21">
            <a:extLst>
              <a:ext uri="{FF2B5EF4-FFF2-40B4-BE49-F238E27FC236}">
                <a16:creationId xmlns:a16="http://schemas.microsoft.com/office/drawing/2014/main" id="{6A242EBB-2468-4458-AFF3-0A6C04428D4F}"/>
              </a:ext>
            </a:extLst>
          </p:cNvPr>
          <p:cNvSpPr/>
          <p:nvPr/>
        </p:nvSpPr>
        <p:spPr>
          <a:xfrm>
            <a:off x="2364703" y="4311738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DD21F9B4-270B-4D31-A0D3-7E3D6441FAB2}"/>
              </a:ext>
            </a:extLst>
          </p:cNvPr>
          <p:cNvSpPr/>
          <p:nvPr/>
        </p:nvSpPr>
        <p:spPr>
          <a:xfrm>
            <a:off x="2370844" y="4615111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B3DD0F5E-B4AA-49C9-BC97-D4D5AE7074AC}"/>
              </a:ext>
            </a:extLst>
          </p:cNvPr>
          <p:cNvSpPr/>
          <p:nvPr/>
        </p:nvSpPr>
        <p:spPr>
          <a:xfrm>
            <a:off x="2366518" y="4965069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3C76B308-82DD-4D8A-B064-DC1E78D3A38B}"/>
              </a:ext>
            </a:extLst>
          </p:cNvPr>
          <p:cNvSpPr/>
          <p:nvPr/>
        </p:nvSpPr>
        <p:spPr>
          <a:xfrm>
            <a:off x="2366178" y="5281142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61A467C1-2042-4092-9D7E-11F458650EDD}"/>
              </a:ext>
            </a:extLst>
          </p:cNvPr>
          <p:cNvSpPr/>
          <p:nvPr/>
        </p:nvSpPr>
        <p:spPr>
          <a:xfrm>
            <a:off x="2368073" y="5591446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3050937-39FE-49DD-B18D-53514E06AB33}"/>
              </a:ext>
            </a:extLst>
          </p:cNvPr>
          <p:cNvSpPr/>
          <p:nvPr/>
        </p:nvSpPr>
        <p:spPr>
          <a:xfrm>
            <a:off x="5661262" y="4829601"/>
            <a:ext cx="7489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logP</a:t>
            </a:r>
            <a:endParaRPr lang="zh-TW" alt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直線箭頭接點 87">
            <a:extLst>
              <a:ext uri="{FF2B5EF4-FFF2-40B4-BE49-F238E27FC236}">
                <a16:creationId xmlns:a16="http://schemas.microsoft.com/office/drawing/2014/main" id="{8A35CFFF-53A2-499B-B555-44CB3070A54D}"/>
              </a:ext>
            </a:extLst>
          </p:cNvPr>
          <p:cNvCxnSpPr>
            <a:cxnSpLocks/>
          </p:cNvCxnSpPr>
          <p:nvPr/>
        </p:nvCxnSpPr>
        <p:spPr>
          <a:xfrm>
            <a:off x="5285951" y="5037498"/>
            <a:ext cx="362925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橢圓 62">
            <a:extLst>
              <a:ext uri="{FF2B5EF4-FFF2-40B4-BE49-F238E27FC236}">
                <a16:creationId xmlns:a16="http://schemas.microsoft.com/office/drawing/2014/main" id="{D1EEBE84-B016-4971-B1CD-4EDDE03BBFAA}"/>
              </a:ext>
            </a:extLst>
          </p:cNvPr>
          <p:cNvSpPr/>
          <p:nvPr/>
        </p:nvSpPr>
        <p:spPr>
          <a:xfrm>
            <a:off x="2364703" y="4031086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30AB24C8-E5BA-4904-AED0-2E3FBDBD75CB}"/>
              </a:ext>
            </a:extLst>
          </p:cNvPr>
          <p:cNvSpPr/>
          <p:nvPr/>
        </p:nvSpPr>
        <p:spPr>
          <a:xfrm>
            <a:off x="2364703" y="5899052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117CAB9D-9D35-467B-89CA-925AEAF350D7}"/>
              </a:ext>
            </a:extLst>
          </p:cNvPr>
          <p:cNvSpPr/>
          <p:nvPr/>
        </p:nvSpPr>
        <p:spPr>
          <a:xfrm>
            <a:off x="567399" y="4829601"/>
            <a:ext cx="8338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zh-TW" altLang="en-US" sz="24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4F28A9E4-F692-49EA-9222-A8E139E6BAB7}"/>
              </a:ext>
            </a:extLst>
          </p:cNvPr>
          <p:cNvSpPr/>
          <p:nvPr/>
        </p:nvSpPr>
        <p:spPr>
          <a:xfrm>
            <a:off x="7536875" y="3999880"/>
            <a:ext cx="3489097" cy="22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14610 data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feature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output classes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橢圓 95">
            <a:extLst>
              <a:ext uri="{FF2B5EF4-FFF2-40B4-BE49-F238E27FC236}">
                <a16:creationId xmlns:a16="http://schemas.microsoft.com/office/drawing/2014/main" id="{383154CF-FB76-4BF1-9FAD-EE4BCB2A5CEE}"/>
              </a:ext>
            </a:extLst>
          </p:cNvPr>
          <p:cNvSpPr/>
          <p:nvPr/>
        </p:nvSpPr>
        <p:spPr>
          <a:xfrm>
            <a:off x="4655127" y="4699875"/>
            <a:ext cx="637033" cy="675245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橢圓 108">
            <a:extLst>
              <a:ext uri="{FF2B5EF4-FFF2-40B4-BE49-F238E27FC236}">
                <a16:creationId xmlns:a16="http://schemas.microsoft.com/office/drawing/2014/main" id="{FB9E6E84-C3B1-49B2-A734-B2C5CAA6E740}"/>
              </a:ext>
            </a:extLst>
          </p:cNvPr>
          <p:cNvSpPr/>
          <p:nvPr/>
        </p:nvSpPr>
        <p:spPr>
          <a:xfrm>
            <a:off x="3659294" y="4310721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0" name="橢圓 109">
            <a:extLst>
              <a:ext uri="{FF2B5EF4-FFF2-40B4-BE49-F238E27FC236}">
                <a16:creationId xmlns:a16="http://schemas.microsoft.com/office/drawing/2014/main" id="{97B78A5E-5F21-4203-A7C4-8A158F8F3A1D}"/>
              </a:ext>
            </a:extLst>
          </p:cNvPr>
          <p:cNvSpPr/>
          <p:nvPr/>
        </p:nvSpPr>
        <p:spPr>
          <a:xfrm>
            <a:off x="3665435" y="4614094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49BE72C9-094F-465A-ACA6-84DFB8ABD15B}"/>
              </a:ext>
            </a:extLst>
          </p:cNvPr>
          <p:cNvSpPr/>
          <p:nvPr/>
        </p:nvSpPr>
        <p:spPr>
          <a:xfrm>
            <a:off x="3661109" y="4964052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2" name="橢圓 111">
            <a:extLst>
              <a:ext uri="{FF2B5EF4-FFF2-40B4-BE49-F238E27FC236}">
                <a16:creationId xmlns:a16="http://schemas.microsoft.com/office/drawing/2014/main" id="{99BD09F8-59DA-41E4-BBCF-0379CCF76E97}"/>
              </a:ext>
            </a:extLst>
          </p:cNvPr>
          <p:cNvSpPr/>
          <p:nvPr/>
        </p:nvSpPr>
        <p:spPr>
          <a:xfrm>
            <a:off x="3660769" y="5280125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3" name="橢圓 112">
            <a:extLst>
              <a:ext uri="{FF2B5EF4-FFF2-40B4-BE49-F238E27FC236}">
                <a16:creationId xmlns:a16="http://schemas.microsoft.com/office/drawing/2014/main" id="{39CD1BD8-0712-4783-8B77-0F553FFC0EB7}"/>
              </a:ext>
            </a:extLst>
          </p:cNvPr>
          <p:cNvSpPr/>
          <p:nvPr/>
        </p:nvSpPr>
        <p:spPr>
          <a:xfrm>
            <a:off x="3662664" y="5590429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5D2918A8-C277-4643-AAA8-3316A72F4516}"/>
              </a:ext>
            </a:extLst>
          </p:cNvPr>
          <p:cNvSpPr/>
          <p:nvPr/>
        </p:nvSpPr>
        <p:spPr>
          <a:xfrm>
            <a:off x="3659294" y="4030069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5" name="橢圓 114">
            <a:extLst>
              <a:ext uri="{FF2B5EF4-FFF2-40B4-BE49-F238E27FC236}">
                <a16:creationId xmlns:a16="http://schemas.microsoft.com/office/drawing/2014/main" id="{92B1C60E-9F01-4A37-93B7-41A7F7DD4E00}"/>
              </a:ext>
            </a:extLst>
          </p:cNvPr>
          <p:cNvSpPr/>
          <p:nvPr/>
        </p:nvSpPr>
        <p:spPr>
          <a:xfrm>
            <a:off x="3659294" y="5898035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8" name="直線箭頭接點 20">
            <a:extLst>
              <a:ext uri="{FF2B5EF4-FFF2-40B4-BE49-F238E27FC236}">
                <a16:creationId xmlns:a16="http://schemas.microsoft.com/office/drawing/2014/main" id="{33D16113-DA44-45A9-AB0F-93C8E5B9EC93}"/>
              </a:ext>
            </a:extLst>
          </p:cNvPr>
          <p:cNvCxnSpPr>
            <a:cxnSpLocks/>
            <a:stCxn id="11" idx="6"/>
            <a:endCxn id="96" idx="2"/>
          </p:cNvCxnSpPr>
          <p:nvPr/>
        </p:nvCxnSpPr>
        <p:spPr>
          <a:xfrm>
            <a:off x="4115713" y="3616241"/>
            <a:ext cx="539414" cy="142125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直線箭頭接點 20">
            <a:extLst>
              <a:ext uri="{FF2B5EF4-FFF2-40B4-BE49-F238E27FC236}">
                <a16:creationId xmlns:a16="http://schemas.microsoft.com/office/drawing/2014/main" id="{4B1B284A-8F86-4D04-B47C-EE7DFB959F48}"/>
              </a:ext>
            </a:extLst>
          </p:cNvPr>
          <p:cNvCxnSpPr>
            <a:cxnSpLocks/>
            <a:stCxn id="12" idx="6"/>
            <a:endCxn id="96" idx="2"/>
          </p:cNvCxnSpPr>
          <p:nvPr/>
        </p:nvCxnSpPr>
        <p:spPr>
          <a:xfrm flipV="1">
            <a:off x="4091027" y="5037498"/>
            <a:ext cx="564100" cy="143324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線箭頭接點 20">
            <a:extLst>
              <a:ext uri="{FF2B5EF4-FFF2-40B4-BE49-F238E27FC236}">
                <a16:creationId xmlns:a16="http://schemas.microsoft.com/office/drawing/2014/main" id="{D7BA7C17-8BF3-4CEC-9FBD-868E7852B442}"/>
              </a:ext>
            </a:extLst>
          </p:cNvPr>
          <p:cNvCxnSpPr>
            <a:cxnSpLocks/>
            <a:stCxn id="111" idx="6"/>
            <a:endCxn id="96" idx="2"/>
          </p:cNvCxnSpPr>
          <p:nvPr/>
        </p:nvCxnSpPr>
        <p:spPr>
          <a:xfrm flipV="1">
            <a:off x="3816360" y="5037498"/>
            <a:ext cx="838767" cy="495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B03BE3C5-E263-4347-B763-4AE5039F6B23}"/>
              </a:ext>
            </a:extLst>
          </p:cNvPr>
          <p:cNvSpPr/>
          <p:nvPr/>
        </p:nvSpPr>
        <p:spPr>
          <a:xfrm>
            <a:off x="1438945" y="3329337"/>
            <a:ext cx="407484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  <a:p>
            <a:r>
              <a:rPr lang="en-US" altLang="zh-TW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altLang="zh-TW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  <a:p>
            <a:r>
              <a:rPr lang="en-US" altLang="zh-TW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</a:p>
          <a:p>
            <a:r>
              <a:rPr lang="en-US" altLang="zh-TW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  <a:p>
            <a:r>
              <a:rPr lang="en-US" altLang="zh-TW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r>
              <a:rPr lang="en-US" altLang="zh-TW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  <a:p>
            <a:r>
              <a:rPr lang="en-US" altLang="zh-TW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TW" altLang="en-US" sz="24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0" name="表格 39">
            <a:extLst>
              <a:ext uri="{FF2B5EF4-FFF2-40B4-BE49-F238E27FC236}">
                <a16:creationId xmlns:a16="http://schemas.microsoft.com/office/drawing/2014/main" id="{B16CE623-920D-4C0F-A53C-25C93813D5F6}"/>
              </a:ext>
            </a:extLst>
          </p:cNvPr>
          <p:cNvGraphicFramePr>
            <a:graphicFrameLocks noGrp="1"/>
          </p:cNvGraphicFramePr>
          <p:nvPr/>
        </p:nvGraphicFramePr>
        <p:xfrm>
          <a:off x="325369" y="868265"/>
          <a:ext cx="11541262" cy="23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4857">
                  <a:extLst>
                    <a:ext uri="{9D8B030D-6E8A-4147-A177-3AD203B41FA5}">
                      <a16:colId xmlns:a16="http://schemas.microsoft.com/office/drawing/2014/main" val="1824887873"/>
                    </a:ext>
                  </a:extLst>
                </a:gridCol>
                <a:gridCol w="4036405">
                  <a:extLst>
                    <a:ext uri="{9D8B030D-6E8A-4147-A177-3AD203B41FA5}">
                      <a16:colId xmlns:a16="http://schemas.microsoft.com/office/drawing/2014/main" val="6986627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SMILES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logP</a:t>
                      </a:r>
                      <a:endParaRPr lang="en-US" altLang="zh-TW" sz="320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22929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C[C@H]([C@@H](C)Cl)Cl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2.3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79246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C(C=</a:t>
                      </a: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CBr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)N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75625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CCC(CO)Br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0748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pl-PL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[13CH3][13CH2][13CH2][13CH2][13CH2][13CH2]O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2.0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389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CCCOCCP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3220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026524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Dividing the SMILES into Unique Tokens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923B475-897E-4A54-BFE5-D73BBF15FC23}"/>
              </a:ext>
            </a:extLst>
          </p:cNvPr>
          <p:cNvSpPr/>
          <p:nvPr/>
        </p:nvSpPr>
        <p:spPr>
          <a:xfrm>
            <a:off x="286328" y="1092859"/>
            <a:ext cx="968894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keras.preprocessing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text, sequence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keras.preprocessing.text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Tokenizer</a:t>
            </a: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tokenizer = Tokenizer(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lower=False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char_level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=True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tokenizer.fit_on_texts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df.values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[:,0])</a:t>
            </a: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tokenizer.texts_to_sequences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df.values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[:,0])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sequence.pad_sequences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dtype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='int32', truncating='pre', value=0.,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maxlen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max_length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print("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word_index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=",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tokenizer.word_index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3BC0CC9-C88B-49E9-A5DB-648B22E38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28" y="5730822"/>
            <a:ext cx="11541185" cy="63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85925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a Neural Network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14F58140-996C-480E-BFB0-FE1210AE4627}"/>
              </a:ext>
            </a:extLst>
          </p:cNvPr>
          <p:cNvSpPr/>
          <p:nvPr/>
        </p:nvSpPr>
        <p:spPr>
          <a:xfrm>
            <a:off x="756448" y="3183467"/>
            <a:ext cx="2806884" cy="9144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Tokens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97A39CEF-0C16-4DDB-8210-EF9B271F7956}"/>
              </a:ext>
            </a:extLst>
          </p:cNvPr>
          <p:cNvSpPr/>
          <p:nvPr/>
        </p:nvSpPr>
        <p:spPr>
          <a:xfrm>
            <a:off x="4056502" y="3183467"/>
            <a:ext cx="3338144" cy="914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Embedding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41595AC4-686F-483F-AB5E-2A1185F5C186}"/>
              </a:ext>
            </a:extLst>
          </p:cNvPr>
          <p:cNvSpPr/>
          <p:nvPr/>
        </p:nvSpPr>
        <p:spPr>
          <a:xfrm>
            <a:off x="7851383" y="3183467"/>
            <a:ext cx="2806883" cy="9144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8B7EF19C-ACE5-4FE2-954C-B7BBF4398683}"/>
              </a:ext>
            </a:extLst>
          </p:cNvPr>
          <p:cNvSpPr/>
          <p:nvPr/>
        </p:nvSpPr>
        <p:spPr>
          <a:xfrm>
            <a:off x="3450718" y="3429000"/>
            <a:ext cx="724118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13A0DA4C-A411-4D66-B5A2-3EAEAC32D132}"/>
              </a:ext>
            </a:extLst>
          </p:cNvPr>
          <p:cNvSpPr/>
          <p:nvPr/>
        </p:nvSpPr>
        <p:spPr>
          <a:xfrm>
            <a:off x="7320122" y="3398351"/>
            <a:ext cx="605784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85691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FC3DBAC-EDAB-436F-AD12-E5E13432D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195" y="2616768"/>
            <a:ext cx="5799859" cy="413621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Plotting Training and Validation Loss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FBA3B7F-4EF8-413F-88B0-D4F16F63FD5C}"/>
              </a:ext>
            </a:extLst>
          </p:cNvPr>
          <p:cNvSpPr/>
          <p:nvPr/>
        </p:nvSpPr>
        <p:spPr>
          <a:xfrm>
            <a:off x="279748" y="1048255"/>
            <a:ext cx="1191225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epochs = range(1,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loss_values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+ 1)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plt.plot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(epochs,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loss_values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'b', color='k', label='Training loss')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plt.plot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(epochs,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val_loss_values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'b', color='b', label='Validation loss')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plt.title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('Training and validation loss')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plt.xlabel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('Epochs')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plt.ylabel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('Loss')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plt.legend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plt.show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53D847E-5F0A-42E4-B33D-AF2A704DDA93}"/>
              </a:ext>
            </a:extLst>
          </p:cNvPr>
          <p:cNvSpPr/>
          <p:nvPr/>
        </p:nvSpPr>
        <p:spPr>
          <a:xfrm>
            <a:off x="8201890" y="4546950"/>
            <a:ext cx="17556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Perfect!!!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9931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 Experiments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FC8881E-193E-404D-A365-0CA7EBCE8E28}"/>
              </a:ext>
            </a:extLst>
          </p:cNvPr>
          <p:cNvSpPr/>
          <p:nvPr/>
        </p:nvSpPr>
        <p:spPr>
          <a:xfrm>
            <a:off x="222177" y="736901"/>
            <a:ext cx="11509882" cy="6121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改變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batch_size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epoch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大小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增加神經元或層數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做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Xavier Initialization</a:t>
            </a:r>
          </a:p>
          <a:p>
            <a:pPr>
              <a:lnSpc>
                <a:spcPct val="150000"/>
              </a:lnSpc>
            </a:pPr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tensorflow.keras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initializers</a:t>
            </a:r>
          </a:p>
          <a:p>
            <a:pPr>
              <a:lnSpc>
                <a:spcPct val="150000"/>
              </a:lnSpc>
            </a:pPr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initializers.GlorotNormal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(seed=None)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400" dirty="0"/>
              <a:t>改變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optimizer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，例如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RMSProp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或下面的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SGD</a:t>
            </a:r>
            <a:endParaRPr lang="en-US" altLang="zh-TW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optimizers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sgd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optimizers.SGD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lr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=0.01)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也可以順便改變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model.compile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(loss="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categorical_crossentropy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optimizer=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sgd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metrics=["accuracy"])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Normalization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SimpleRNN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GRU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將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各自表示成一個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</a:p>
        </p:txBody>
      </p:sp>
    </p:spTree>
    <p:extLst>
      <p:ext uri="{BB962C8B-B14F-4D97-AF65-F5344CB8AC3E}">
        <p14:creationId xmlns:p14="http://schemas.microsoft.com/office/powerpoint/2010/main" val="1281136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9B4DEF6-8B0B-014D-8B63-0C42FD05823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CNN 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9CA27E4-B525-4B80-92D5-7E267A703EA8}"/>
              </a:ext>
            </a:extLst>
          </p:cNvPr>
          <p:cNvSpPr/>
          <p:nvPr/>
        </p:nvSpPr>
        <p:spPr>
          <a:xfrm>
            <a:off x="8367434" y="3466107"/>
            <a:ext cx="37241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深度學習演算法可以直接從</a:t>
            </a:r>
            <a:r>
              <a:rPr lang="zh-TW" altLang="en-US" b="1" dirty="0">
                <a:solidFill>
                  <a:srgbClr val="FF0000"/>
                </a:solidFill>
              </a:rPr>
              <a:t>影像</a:t>
            </a:r>
            <a:r>
              <a:rPr lang="zh-TW" altLang="en-US" dirty="0">
                <a:solidFill>
                  <a:srgbClr val="FF0000"/>
                </a:solidFill>
              </a:rPr>
              <a:t>、</a:t>
            </a:r>
            <a:r>
              <a:rPr lang="zh-TW" altLang="en-US" b="1" dirty="0">
                <a:solidFill>
                  <a:srgbClr val="FF0000"/>
                </a:solidFill>
              </a:rPr>
              <a:t>文字</a:t>
            </a:r>
            <a:r>
              <a:rPr lang="zh-TW" altLang="en-US" dirty="0">
                <a:solidFill>
                  <a:srgbClr val="FF0000"/>
                </a:solidFill>
              </a:rPr>
              <a:t>、與</a:t>
            </a:r>
            <a:r>
              <a:rPr lang="zh-TW" altLang="en-US" b="1" dirty="0">
                <a:solidFill>
                  <a:srgbClr val="FF0000"/>
                </a:solidFill>
              </a:rPr>
              <a:t>聲音</a:t>
            </a:r>
            <a:r>
              <a:rPr lang="zh-TW" altLang="en-US" dirty="0">
                <a:solidFill>
                  <a:srgbClr val="FF0000"/>
                </a:solidFill>
              </a:rPr>
              <a:t>中進行特徵、表現、以及任務的學習，來降低以人工進行特徵選取的需求。</a:t>
            </a:r>
          </a:p>
        </p:txBody>
      </p:sp>
      <p:sp>
        <p:nvSpPr>
          <p:cNvPr id="490" name="矩形 489">
            <a:extLst>
              <a:ext uri="{FF2B5EF4-FFF2-40B4-BE49-F238E27FC236}">
                <a16:creationId xmlns:a16="http://schemas.microsoft.com/office/drawing/2014/main" id="{98229CBD-EA73-4C2B-ABC1-7C32BCFC7C2B}"/>
              </a:ext>
            </a:extLst>
          </p:cNvPr>
          <p:cNvSpPr/>
          <p:nvPr/>
        </p:nvSpPr>
        <p:spPr>
          <a:xfrm>
            <a:off x="323528" y="4457721"/>
            <a:ext cx="2319408" cy="10618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C[C@H]([C@@H](C)Cl)Cl</a:t>
            </a:r>
          </a:p>
          <a:p>
            <a:r>
              <a:rPr lang="en-US" altLang="zh-TW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C(C=</a:t>
            </a:r>
            <a:r>
              <a:rPr lang="en-US" altLang="zh-TW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CBr</a:t>
            </a:r>
            <a:r>
              <a:rPr lang="en-US" altLang="zh-TW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)N</a:t>
            </a:r>
          </a:p>
          <a:p>
            <a:r>
              <a:rPr lang="en-US" altLang="zh-TW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CCC(CO)Br</a:t>
            </a:r>
          </a:p>
          <a:p>
            <a:r>
              <a:rPr lang="pl-PL" altLang="zh-TW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CCCOCCP</a:t>
            </a:r>
            <a:endParaRPr lang="en-US" altLang="zh-TW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C(C(F)(F)F)F</a:t>
            </a:r>
          </a:p>
          <a:p>
            <a:r>
              <a:rPr lang="pt-BR" altLang="zh-TW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[2H]C([2H])C(C)(C)Cl</a:t>
            </a:r>
            <a:endParaRPr lang="en-US" altLang="zh-TW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1" name="矩形 490">
            <a:extLst>
              <a:ext uri="{FF2B5EF4-FFF2-40B4-BE49-F238E27FC236}">
                <a16:creationId xmlns:a16="http://schemas.microsoft.com/office/drawing/2014/main" id="{AB417E82-7D3F-4FC9-AEC4-8E3FBE163A5D}"/>
              </a:ext>
            </a:extLst>
          </p:cNvPr>
          <p:cNvSpPr/>
          <p:nvPr/>
        </p:nvSpPr>
        <p:spPr>
          <a:xfrm>
            <a:off x="251520" y="3998887"/>
            <a:ext cx="26645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Recurrent Neural Network</a:t>
            </a:r>
          </a:p>
        </p:txBody>
      </p:sp>
      <p:sp>
        <p:nvSpPr>
          <p:cNvPr id="494" name="文字方塊 493">
            <a:extLst>
              <a:ext uri="{FF2B5EF4-FFF2-40B4-BE49-F238E27FC236}">
                <a16:creationId xmlns:a16="http://schemas.microsoft.com/office/drawing/2014/main" id="{D68ABF63-C242-4052-9090-C76D1AFB5F27}"/>
              </a:ext>
            </a:extLst>
          </p:cNvPr>
          <p:cNvSpPr txBox="1"/>
          <p:nvPr/>
        </p:nvSpPr>
        <p:spPr>
          <a:xfrm>
            <a:off x="1282153" y="5678562"/>
            <a:ext cx="619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9" name="橢圓 518">
            <a:extLst>
              <a:ext uri="{FF2B5EF4-FFF2-40B4-BE49-F238E27FC236}">
                <a16:creationId xmlns:a16="http://schemas.microsoft.com/office/drawing/2014/main" id="{B4F951C8-EAEC-498E-A6E7-09C9B3BB9AC8}"/>
              </a:ext>
            </a:extLst>
          </p:cNvPr>
          <p:cNvSpPr/>
          <p:nvPr/>
        </p:nvSpPr>
        <p:spPr>
          <a:xfrm>
            <a:off x="5966915" y="4787246"/>
            <a:ext cx="187958" cy="9293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0" name="橢圓 519">
            <a:extLst>
              <a:ext uri="{FF2B5EF4-FFF2-40B4-BE49-F238E27FC236}">
                <a16:creationId xmlns:a16="http://schemas.microsoft.com/office/drawing/2014/main" id="{A746AE14-AD77-4A59-AAB4-B53F9EF7EFBB}"/>
              </a:ext>
            </a:extLst>
          </p:cNvPr>
          <p:cNvSpPr/>
          <p:nvPr/>
        </p:nvSpPr>
        <p:spPr>
          <a:xfrm>
            <a:off x="5966915" y="4658732"/>
            <a:ext cx="187958" cy="9293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1" name="橢圓 520">
            <a:extLst>
              <a:ext uri="{FF2B5EF4-FFF2-40B4-BE49-F238E27FC236}">
                <a16:creationId xmlns:a16="http://schemas.microsoft.com/office/drawing/2014/main" id="{6B2E7270-5CBB-4F2E-B07F-1E16C4E2EE91}"/>
              </a:ext>
            </a:extLst>
          </p:cNvPr>
          <p:cNvSpPr/>
          <p:nvPr/>
        </p:nvSpPr>
        <p:spPr>
          <a:xfrm>
            <a:off x="5966915" y="4915760"/>
            <a:ext cx="187958" cy="9293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2" name="橢圓 521">
            <a:extLst>
              <a:ext uri="{FF2B5EF4-FFF2-40B4-BE49-F238E27FC236}">
                <a16:creationId xmlns:a16="http://schemas.microsoft.com/office/drawing/2014/main" id="{90748E1A-0533-4A31-827C-4716DE8F4F72}"/>
              </a:ext>
            </a:extLst>
          </p:cNvPr>
          <p:cNvSpPr/>
          <p:nvPr/>
        </p:nvSpPr>
        <p:spPr>
          <a:xfrm>
            <a:off x="5970786" y="5044274"/>
            <a:ext cx="187958" cy="9293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3" name="橢圓 522">
            <a:extLst>
              <a:ext uri="{FF2B5EF4-FFF2-40B4-BE49-F238E27FC236}">
                <a16:creationId xmlns:a16="http://schemas.microsoft.com/office/drawing/2014/main" id="{C40783BB-A0DC-43F3-ADFD-04AF0179A462}"/>
              </a:ext>
            </a:extLst>
          </p:cNvPr>
          <p:cNvSpPr/>
          <p:nvPr/>
        </p:nvSpPr>
        <p:spPr>
          <a:xfrm>
            <a:off x="5966915" y="5321132"/>
            <a:ext cx="187958" cy="9293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4" name="橢圓 523">
            <a:extLst>
              <a:ext uri="{FF2B5EF4-FFF2-40B4-BE49-F238E27FC236}">
                <a16:creationId xmlns:a16="http://schemas.microsoft.com/office/drawing/2014/main" id="{7D06D438-94BB-4AE3-8063-669915A7280F}"/>
              </a:ext>
            </a:extLst>
          </p:cNvPr>
          <p:cNvSpPr/>
          <p:nvPr/>
        </p:nvSpPr>
        <p:spPr>
          <a:xfrm>
            <a:off x="5966915" y="5192618"/>
            <a:ext cx="187958" cy="9293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5" name="橢圓 524">
            <a:extLst>
              <a:ext uri="{FF2B5EF4-FFF2-40B4-BE49-F238E27FC236}">
                <a16:creationId xmlns:a16="http://schemas.microsoft.com/office/drawing/2014/main" id="{A18A1E31-2832-4439-A0A8-987D0422B1D3}"/>
              </a:ext>
            </a:extLst>
          </p:cNvPr>
          <p:cNvSpPr/>
          <p:nvPr/>
        </p:nvSpPr>
        <p:spPr>
          <a:xfrm>
            <a:off x="5966915" y="5449646"/>
            <a:ext cx="187958" cy="9293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6" name="橢圓 525">
            <a:extLst>
              <a:ext uri="{FF2B5EF4-FFF2-40B4-BE49-F238E27FC236}">
                <a16:creationId xmlns:a16="http://schemas.microsoft.com/office/drawing/2014/main" id="{666F1E38-1BA7-4A96-8C73-0BC555CCECB3}"/>
              </a:ext>
            </a:extLst>
          </p:cNvPr>
          <p:cNvSpPr/>
          <p:nvPr/>
        </p:nvSpPr>
        <p:spPr>
          <a:xfrm>
            <a:off x="5970786" y="5578161"/>
            <a:ext cx="187958" cy="9293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7" name="橢圓 526">
            <a:extLst>
              <a:ext uri="{FF2B5EF4-FFF2-40B4-BE49-F238E27FC236}">
                <a16:creationId xmlns:a16="http://schemas.microsoft.com/office/drawing/2014/main" id="{BEEC98DE-E535-4A6A-B1FD-BE97255A0D63}"/>
              </a:ext>
            </a:extLst>
          </p:cNvPr>
          <p:cNvSpPr/>
          <p:nvPr/>
        </p:nvSpPr>
        <p:spPr>
          <a:xfrm>
            <a:off x="6754950" y="4527403"/>
            <a:ext cx="187958" cy="9293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8" name="橢圓 527">
            <a:extLst>
              <a:ext uri="{FF2B5EF4-FFF2-40B4-BE49-F238E27FC236}">
                <a16:creationId xmlns:a16="http://schemas.microsoft.com/office/drawing/2014/main" id="{16E83588-BD48-4DCB-B2B1-6BD5F9B932BA}"/>
              </a:ext>
            </a:extLst>
          </p:cNvPr>
          <p:cNvSpPr/>
          <p:nvPr/>
        </p:nvSpPr>
        <p:spPr>
          <a:xfrm>
            <a:off x="6754950" y="4398888"/>
            <a:ext cx="187958" cy="9293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9" name="橢圓 528">
            <a:extLst>
              <a:ext uri="{FF2B5EF4-FFF2-40B4-BE49-F238E27FC236}">
                <a16:creationId xmlns:a16="http://schemas.microsoft.com/office/drawing/2014/main" id="{7FE1C7D0-D1B3-4A7A-9871-7EA3F37F3B97}"/>
              </a:ext>
            </a:extLst>
          </p:cNvPr>
          <p:cNvSpPr/>
          <p:nvPr/>
        </p:nvSpPr>
        <p:spPr>
          <a:xfrm>
            <a:off x="6754950" y="4655918"/>
            <a:ext cx="187958" cy="9293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0" name="橢圓 529">
            <a:extLst>
              <a:ext uri="{FF2B5EF4-FFF2-40B4-BE49-F238E27FC236}">
                <a16:creationId xmlns:a16="http://schemas.microsoft.com/office/drawing/2014/main" id="{63D197A5-5217-4FF1-8D44-0C7FF35D5566}"/>
              </a:ext>
            </a:extLst>
          </p:cNvPr>
          <p:cNvSpPr/>
          <p:nvPr/>
        </p:nvSpPr>
        <p:spPr>
          <a:xfrm>
            <a:off x="6758820" y="4784432"/>
            <a:ext cx="187958" cy="9293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1" name="橢圓 530">
            <a:extLst>
              <a:ext uri="{FF2B5EF4-FFF2-40B4-BE49-F238E27FC236}">
                <a16:creationId xmlns:a16="http://schemas.microsoft.com/office/drawing/2014/main" id="{C5502FD3-BCC3-41B8-A3E8-689978685B5D}"/>
              </a:ext>
            </a:extLst>
          </p:cNvPr>
          <p:cNvSpPr/>
          <p:nvPr/>
        </p:nvSpPr>
        <p:spPr>
          <a:xfrm>
            <a:off x="6754950" y="5061289"/>
            <a:ext cx="187958" cy="9293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2" name="橢圓 531">
            <a:extLst>
              <a:ext uri="{FF2B5EF4-FFF2-40B4-BE49-F238E27FC236}">
                <a16:creationId xmlns:a16="http://schemas.microsoft.com/office/drawing/2014/main" id="{149F98CB-B839-4892-BBE9-EF1B021E3B26}"/>
              </a:ext>
            </a:extLst>
          </p:cNvPr>
          <p:cNvSpPr/>
          <p:nvPr/>
        </p:nvSpPr>
        <p:spPr>
          <a:xfrm>
            <a:off x="6754950" y="4932775"/>
            <a:ext cx="187958" cy="9293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3" name="橢圓 532">
            <a:extLst>
              <a:ext uri="{FF2B5EF4-FFF2-40B4-BE49-F238E27FC236}">
                <a16:creationId xmlns:a16="http://schemas.microsoft.com/office/drawing/2014/main" id="{51B21A0C-6106-4DD1-A2A4-7AEBAA0CCFB6}"/>
              </a:ext>
            </a:extLst>
          </p:cNvPr>
          <p:cNvSpPr/>
          <p:nvPr/>
        </p:nvSpPr>
        <p:spPr>
          <a:xfrm>
            <a:off x="6754950" y="5189803"/>
            <a:ext cx="187958" cy="9293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4" name="橢圓 533">
            <a:extLst>
              <a:ext uri="{FF2B5EF4-FFF2-40B4-BE49-F238E27FC236}">
                <a16:creationId xmlns:a16="http://schemas.microsoft.com/office/drawing/2014/main" id="{11076AAA-BB04-43B3-8929-04C7B8903BF1}"/>
              </a:ext>
            </a:extLst>
          </p:cNvPr>
          <p:cNvSpPr/>
          <p:nvPr/>
        </p:nvSpPr>
        <p:spPr>
          <a:xfrm>
            <a:off x="6758820" y="5318317"/>
            <a:ext cx="187958" cy="9293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5" name="橢圓 534">
            <a:extLst>
              <a:ext uri="{FF2B5EF4-FFF2-40B4-BE49-F238E27FC236}">
                <a16:creationId xmlns:a16="http://schemas.microsoft.com/office/drawing/2014/main" id="{5863781A-1BCF-4948-85CF-4D9E0FF802F4}"/>
              </a:ext>
            </a:extLst>
          </p:cNvPr>
          <p:cNvSpPr/>
          <p:nvPr/>
        </p:nvSpPr>
        <p:spPr>
          <a:xfrm>
            <a:off x="6754950" y="5575346"/>
            <a:ext cx="187958" cy="9293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6" name="橢圓 535">
            <a:extLst>
              <a:ext uri="{FF2B5EF4-FFF2-40B4-BE49-F238E27FC236}">
                <a16:creationId xmlns:a16="http://schemas.microsoft.com/office/drawing/2014/main" id="{6941F178-BAC4-41CC-A484-207C698EF915}"/>
              </a:ext>
            </a:extLst>
          </p:cNvPr>
          <p:cNvSpPr/>
          <p:nvPr/>
        </p:nvSpPr>
        <p:spPr>
          <a:xfrm>
            <a:off x="6754950" y="5446832"/>
            <a:ext cx="187958" cy="9293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7" name="橢圓 536">
            <a:extLst>
              <a:ext uri="{FF2B5EF4-FFF2-40B4-BE49-F238E27FC236}">
                <a16:creationId xmlns:a16="http://schemas.microsoft.com/office/drawing/2014/main" id="{8369CE1E-5341-4E12-93E9-407098FEDA45}"/>
              </a:ext>
            </a:extLst>
          </p:cNvPr>
          <p:cNvSpPr/>
          <p:nvPr/>
        </p:nvSpPr>
        <p:spPr>
          <a:xfrm>
            <a:off x="6754950" y="5703860"/>
            <a:ext cx="187958" cy="9293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8" name="橢圓 537">
            <a:extLst>
              <a:ext uri="{FF2B5EF4-FFF2-40B4-BE49-F238E27FC236}">
                <a16:creationId xmlns:a16="http://schemas.microsoft.com/office/drawing/2014/main" id="{735CEC57-7FDC-4E86-8CB7-FB79736E0046}"/>
              </a:ext>
            </a:extLst>
          </p:cNvPr>
          <p:cNvSpPr/>
          <p:nvPr/>
        </p:nvSpPr>
        <p:spPr>
          <a:xfrm>
            <a:off x="6758820" y="5832375"/>
            <a:ext cx="187958" cy="9293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9" name="橢圓 538">
            <a:extLst>
              <a:ext uri="{FF2B5EF4-FFF2-40B4-BE49-F238E27FC236}">
                <a16:creationId xmlns:a16="http://schemas.microsoft.com/office/drawing/2014/main" id="{67476578-C5E6-4577-A824-5A92FD69EC5D}"/>
              </a:ext>
            </a:extLst>
          </p:cNvPr>
          <p:cNvSpPr/>
          <p:nvPr/>
        </p:nvSpPr>
        <p:spPr>
          <a:xfrm>
            <a:off x="7539115" y="5091710"/>
            <a:ext cx="187958" cy="9293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40" name="直線接點 539">
            <a:extLst>
              <a:ext uri="{FF2B5EF4-FFF2-40B4-BE49-F238E27FC236}">
                <a16:creationId xmlns:a16="http://schemas.microsoft.com/office/drawing/2014/main" id="{9B6E36C5-B8BA-4337-BEB3-73D5287E94F9}"/>
              </a:ext>
            </a:extLst>
          </p:cNvPr>
          <p:cNvCxnSpPr>
            <a:cxnSpLocks/>
            <a:stCxn id="520" idx="6"/>
            <a:endCxn id="528" idx="2"/>
          </p:cNvCxnSpPr>
          <p:nvPr/>
        </p:nvCxnSpPr>
        <p:spPr>
          <a:xfrm flipV="1">
            <a:off x="6154875" y="4445354"/>
            <a:ext cx="600076" cy="259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1" name="直線接點 540">
            <a:extLst>
              <a:ext uri="{FF2B5EF4-FFF2-40B4-BE49-F238E27FC236}">
                <a16:creationId xmlns:a16="http://schemas.microsoft.com/office/drawing/2014/main" id="{39D00A3B-D2CB-4AEF-A9E2-4A10A809D1D5}"/>
              </a:ext>
            </a:extLst>
          </p:cNvPr>
          <p:cNvCxnSpPr>
            <a:cxnSpLocks/>
            <a:stCxn id="520" idx="6"/>
            <a:endCxn id="527" idx="2"/>
          </p:cNvCxnSpPr>
          <p:nvPr/>
        </p:nvCxnSpPr>
        <p:spPr>
          <a:xfrm flipV="1">
            <a:off x="6154875" y="4573868"/>
            <a:ext cx="600076" cy="1313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2" name="直線接點 541">
            <a:extLst>
              <a:ext uri="{FF2B5EF4-FFF2-40B4-BE49-F238E27FC236}">
                <a16:creationId xmlns:a16="http://schemas.microsoft.com/office/drawing/2014/main" id="{FC479394-6D57-41EC-80EB-EAB248FDCE62}"/>
              </a:ext>
            </a:extLst>
          </p:cNvPr>
          <p:cNvCxnSpPr>
            <a:cxnSpLocks/>
            <a:stCxn id="520" idx="6"/>
            <a:endCxn id="529" idx="2"/>
          </p:cNvCxnSpPr>
          <p:nvPr/>
        </p:nvCxnSpPr>
        <p:spPr>
          <a:xfrm flipV="1">
            <a:off x="6154875" y="4702382"/>
            <a:ext cx="600076" cy="2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直線接點 542">
            <a:extLst>
              <a:ext uri="{FF2B5EF4-FFF2-40B4-BE49-F238E27FC236}">
                <a16:creationId xmlns:a16="http://schemas.microsoft.com/office/drawing/2014/main" id="{D3742DB5-6195-4A33-ACB6-4B11DAFF32E4}"/>
              </a:ext>
            </a:extLst>
          </p:cNvPr>
          <p:cNvCxnSpPr>
            <a:cxnSpLocks/>
            <a:stCxn id="520" idx="6"/>
            <a:endCxn id="530" idx="2"/>
          </p:cNvCxnSpPr>
          <p:nvPr/>
        </p:nvCxnSpPr>
        <p:spPr>
          <a:xfrm>
            <a:off x="6154875" y="4705196"/>
            <a:ext cx="603947" cy="125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4" name="直線接點 543">
            <a:extLst>
              <a:ext uri="{FF2B5EF4-FFF2-40B4-BE49-F238E27FC236}">
                <a16:creationId xmlns:a16="http://schemas.microsoft.com/office/drawing/2014/main" id="{AED78C2A-3B3D-4ED0-BF41-4EDF16985AEB}"/>
              </a:ext>
            </a:extLst>
          </p:cNvPr>
          <p:cNvCxnSpPr>
            <a:cxnSpLocks/>
            <a:stCxn id="520" idx="6"/>
            <a:endCxn id="532" idx="2"/>
          </p:cNvCxnSpPr>
          <p:nvPr/>
        </p:nvCxnSpPr>
        <p:spPr>
          <a:xfrm>
            <a:off x="6154875" y="4705196"/>
            <a:ext cx="600076" cy="274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5" name="直線接點 544">
            <a:extLst>
              <a:ext uri="{FF2B5EF4-FFF2-40B4-BE49-F238E27FC236}">
                <a16:creationId xmlns:a16="http://schemas.microsoft.com/office/drawing/2014/main" id="{113655AA-ED11-48D6-B1B7-3DA3BEFB8DA3}"/>
              </a:ext>
            </a:extLst>
          </p:cNvPr>
          <p:cNvCxnSpPr>
            <a:cxnSpLocks/>
            <a:stCxn id="520" idx="6"/>
            <a:endCxn id="531" idx="2"/>
          </p:cNvCxnSpPr>
          <p:nvPr/>
        </p:nvCxnSpPr>
        <p:spPr>
          <a:xfrm>
            <a:off x="6154875" y="4705196"/>
            <a:ext cx="600076" cy="4025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直線接點 545">
            <a:extLst>
              <a:ext uri="{FF2B5EF4-FFF2-40B4-BE49-F238E27FC236}">
                <a16:creationId xmlns:a16="http://schemas.microsoft.com/office/drawing/2014/main" id="{4A565455-598D-4670-8E6F-390C3F78184C}"/>
              </a:ext>
            </a:extLst>
          </p:cNvPr>
          <p:cNvCxnSpPr>
            <a:cxnSpLocks/>
            <a:stCxn id="520" idx="6"/>
            <a:endCxn id="533" idx="2"/>
          </p:cNvCxnSpPr>
          <p:nvPr/>
        </p:nvCxnSpPr>
        <p:spPr>
          <a:xfrm>
            <a:off x="6154875" y="4705196"/>
            <a:ext cx="600076" cy="531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7" name="直線接點 546">
            <a:extLst>
              <a:ext uri="{FF2B5EF4-FFF2-40B4-BE49-F238E27FC236}">
                <a16:creationId xmlns:a16="http://schemas.microsoft.com/office/drawing/2014/main" id="{02CEA0D5-EB83-418B-9C26-C5B39418D303}"/>
              </a:ext>
            </a:extLst>
          </p:cNvPr>
          <p:cNvCxnSpPr>
            <a:cxnSpLocks/>
            <a:stCxn id="520" idx="6"/>
            <a:endCxn id="534" idx="2"/>
          </p:cNvCxnSpPr>
          <p:nvPr/>
        </p:nvCxnSpPr>
        <p:spPr>
          <a:xfrm>
            <a:off x="6154875" y="4705196"/>
            <a:ext cx="603947" cy="659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8" name="直線接點 547">
            <a:extLst>
              <a:ext uri="{FF2B5EF4-FFF2-40B4-BE49-F238E27FC236}">
                <a16:creationId xmlns:a16="http://schemas.microsoft.com/office/drawing/2014/main" id="{100E99DC-8996-43CC-91C1-79EC407CE2FF}"/>
              </a:ext>
            </a:extLst>
          </p:cNvPr>
          <p:cNvCxnSpPr>
            <a:cxnSpLocks/>
            <a:stCxn id="520" idx="6"/>
            <a:endCxn id="536" idx="2"/>
          </p:cNvCxnSpPr>
          <p:nvPr/>
        </p:nvCxnSpPr>
        <p:spPr>
          <a:xfrm>
            <a:off x="6154875" y="4705196"/>
            <a:ext cx="600076" cy="7881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直線接點 548">
            <a:extLst>
              <a:ext uri="{FF2B5EF4-FFF2-40B4-BE49-F238E27FC236}">
                <a16:creationId xmlns:a16="http://schemas.microsoft.com/office/drawing/2014/main" id="{B016745C-5265-48B6-9E25-B0394EEF624D}"/>
              </a:ext>
            </a:extLst>
          </p:cNvPr>
          <p:cNvCxnSpPr>
            <a:cxnSpLocks/>
            <a:stCxn id="520" idx="6"/>
            <a:endCxn id="535" idx="2"/>
          </p:cNvCxnSpPr>
          <p:nvPr/>
        </p:nvCxnSpPr>
        <p:spPr>
          <a:xfrm>
            <a:off x="6154875" y="4705196"/>
            <a:ext cx="600076" cy="916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直線接點 549">
            <a:extLst>
              <a:ext uri="{FF2B5EF4-FFF2-40B4-BE49-F238E27FC236}">
                <a16:creationId xmlns:a16="http://schemas.microsoft.com/office/drawing/2014/main" id="{EA60F331-F4C3-421D-87A5-92896358BBCF}"/>
              </a:ext>
            </a:extLst>
          </p:cNvPr>
          <p:cNvCxnSpPr>
            <a:cxnSpLocks/>
            <a:stCxn id="520" idx="6"/>
            <a:endCxn id="537" idx="2"/>
          </p:cNvCxnSpPr>
          <p:nvPr/>
        </p:nvCxnSpPr>
        <p:spPr>
          <a:xfrm>
            <a:off x="6154875" y="4705196"/>
            <a:ext cx="600076" cy="10451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1" name="直線接點 550">
            <a:extLst>
              <a:ext uri="{FF2B5EF4-FFF2-40B4-BE49-F238E27FC236}">
                <a16:creationId xmlns:a16="http://schemas.microsoft.com/office/drawing/2014/main" id="{F88A453F-00D9-4F0A-A750-B0E83209743A}"/>
              </a:ext>
            </a:extLst>
          </p:cNvPr>
          <p:cNvCxnSpPr>
            <a:cxnSpLocks/>
            <a:stCxn id="520" idx="6"/>
            <a:endCxn id="538" idx="2"/>
          </p:cNvCxnSpPr>
          <p:nvPr/>
        </p:nvCxnSpPr>
        <p:spPr>
          <a:xfrm>
            <a:off x="6154875" y="4705196"/>
            <a:ext cx="603947" cy="11736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直線接點 551">
            <a:extLst>
              <a:ext uri="{FF2B5EF4-FFF2-40B4-BE49-F238E27FC236}">
                <a16:creationId xmlns:a16="http://schemas.microsoft.com/office/drawing/2014/main" id="{B0E59B8C-928E-474F-A6B5-4631B1166590}"/>
              </a:ext>
            </a:extLst>
          </p:cNvPr>
          <p:cNvCxnSpPr>
            <a:cxnSpLocks/>
            <a:stCxn id="519" idx="6"/>
            <a:endCxn id="528" idx="2"/>
          </p:cNvCxnSpPr>
          <p:nvPr/>
        </p:nvCxnSpPr>
        <p:spPr>
          <a:xfrm flipV="1">
            <a:off x="6154875" y="4445354"/>
            <a:ext cx="600076" cy="388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直線接點 552">
            <a:extLst>
              <a:ext uri="{FF2B5EF4-FFF2-40B4-BE49-F238E27FC236}">
                <a16:creationId xmlns:a16="http://schemas.microsoft.com/office/drawing/2014/main" id="{EFE1CD47-2BF4-49A8-A79A-2B9E6286B391}"/>
              </a:ext>
            </a:extLst>
          </p:cNvPr>
          <p:cNvCxnSpPr>
            <a:cxnSpLocks/>
            <a:stCxn id="519" idx="6"/>
            <a:endCxn id="527" idx="2"/>
          </p:cNvCxnSpPr>
          <p:nvPr/>
        </p:nvCxnSpPr>
        <p:spPr>
          <a:xfrm flipV="1">
            <a:off x="6154875" y="4573868"/>
            <a:ext cx="600076" cy="259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4" name="直線接點 553">
            <a:extLst>
              <a:ext uri="{FF2B5EF4-FFF2-40B4-BE49-F238E27FC236}">
                <a16:creationId xmlns:a16="http://schemas.microsoft.com/office/drawing/2014/main" id="{4CD2A116-042C-47B6-8D08-DF6D26B1B58E}"/>
              </a:ext>
            </a:extLst>
          </p:cNvPr>
          <p:cNvCxnSpPr>
            <a:cxnSpLocks/>
            <a:stCxn id="519" idx="6"/>
            <a:endCxn id="529" idx="2"/>
          </p:cNvCxnSpPr>
          <p:nvPr/>
        </p:nvCxnSpPr>
        <p:spPr>
          <a:xfrm flipV="1">
            <a:off x="6154875" y="4702382"/>
            <a:ext cx="600076" cy="1313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直線接點 554">
            <a:extLst>
              <a:ext uri="{FF2B5EF4-FFF2-40B4-BE49-F238E27FC236}">
                <a16:creationId xmlns:a16="http://schemas.microsoft.com/office/drawing/2014/main" id="{341C0A74-68A4-47C4-B8AF-11D7FDF65EAD}"/>
              </a:ext>
            </a:extLst>
          </p:cNvPr>
          <p:cNvCxnSpPr>
            <a:cxnSpLocks/>
            <a:stCxn id="519" idx="6"/>
            <a:endCxn id="530" idx="2"/>
          </p:cNvCxnSpPr>
          <p:nvPr/>
        </p:nvCxnSpPr>
        <p:spPr>
          <a:xfrm flipV="1">
            <a:off x="6154875" y="4830896"/>
            <a:ext cx="603947" cy="2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6" name="直線接點 555">
            <a:extLst>
              <a:ext uri="{FF2B5EF4-FFF2-40B4-BE49-F238E27FC236}">
                <a16:creationId xmlns:a16="http://schemas.microsoft.com/office/drawing/2014/main" id="{F48AD394-D1F1-4C30-BC69-42CC67855BD9}"/>
              </a:ext>
            </a:extLst>
          </p:cNvPr>
          <p:cNvCxnSpPr>
            <a:cxnSpLocks/>
            <a:stCxn id="519" idx="6"/>
            <a:endCxn id="532" idx="2"/>
          </p:cNvCxnSpPr>
          <p:nvPr/>
        </p:nvCxnSpPr>
        <p:spPr>
          <a:xfrm>
            <a:off x="6154875" y="4833711"/>
            <a:ext cx="600076" cy="1455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7" name="直線接點 556">
            <a:extLst>
              <a:ext uri="{FF2B5EF4-FFF2-40B4-BE49-F238E27FC236}">
                <a16:creationId xmlns:a16="http://schemas.microsoft.com/office/drawing/2014/main" id="{22B8166F-195E-44A2-8812-CB5948952704}"/>
              </a:ext>
            </a:extLst>
          </p:cNvPr>
          <p:cNvCxnSpPr>
            <a:cxnSpLocks/>
            <a:stCxn id="519" idx="6"/>
            <a:endCxn id="531" idx="2"/>
          </p:cNvCxnSpPr>
          <p:nvPr/>
        </p:nvCxnSpPr>
        <p:spPr>
          <a:xfrm>
            <a:off x="6154875" y="4833711"/>
            <a:ext cx="600076" cy="274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直線接點 557">
            <a:extLst>
              <a:ext uri="{FF2B5EF4-FFF2-40B4-BE49-F238E27FC236}">
                <a16:creationId xmlns:a16="http://schemas.microsoft.com/office/drawing/2014/main" id="{162C499D-4C6E-44AE-8B89-D5D869BC09DE}"/>
              </a:ext>
            </a:extLst>
          </p:cNvPr>
          <p:cNvCxnSpPr>
            <a:cxnSpLocks/>
            <a:stCxn id="519" idx="6"/>
            <a:endCxn id="533" idx="2"/>
          </p:cNvCxnSpPr>
          <p:nvPr/>
        </p:nvCxnSpPr>
        <p:spPr>
          <a:xfrm>
            <a:off x="6154875" y="4833711"/>
            <a:ext cx="600076" cy="4025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9" name="直線接點 558">
            <a:extLst>
              <a:ext uri="{FF2B5EF4-FFF2-40B4-BE49-F238E27FC236}">
                <a16:creationId xmlns:a16="http://schemas.microsoft.com/office/drawing/2014/main" id="{1B7A52D1-608A-4C1D-9400-B8575709FEB3}"/>
              </a:ext>
            </a:extLst>
          </p:cNvPr>
          <p:cNvCxnSpPr>
            <a:cxnSpLocks/>
            <a:stCxn id="519" idx="6"/>
            <a:endCxn id="534" idx="2"/>
          </p:cNvCxnSpPr>
          <p:nvPr/>
        </p:nvCxnSpPr>
        <p:spPr>
          <a:xfrm>
            <a:off x="6154875" y="4833711"/>
            <a:ext cx="603947" cy="531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直線接點 559">
            <a:extLst>
              <a:ext uri="{FF2B5EF4-FFF2-40B4-BE49-F238E27FC236}">
                <a16:creationId xmlns:a16="http://schemas.microsoft.com/office/drawing/2014/main" id="{9911680D-D4C8-4D69-8320-BC5D2D2ADB1C}"/>
              </a:ext>
            </a:extLst>
          </p:cNvPr>
          <p:cNvCxnSpPr>
            <a:cxnSpLocks/>
            <a:stCxn id="519" idx="6"/>
            <a:endCxn id="536" idx="2"/>
          </p:cNvCxnSpPr>
          <p:nvPr/>
        </p:nvCxnSpPr>
        <p:spPr>
          <a:xfrm>
            <a:off x="6154875" y="4833711"/>
            <a:ext cx="600076" cy="659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直線接點 560">
            <a:extLst>
              <a:ext uri="{FF2B5EF4-FFF2-40B4-BE49-F238E27FC236}">
                <a16:creationId xmlns:a16="http://schemas.microsoft.com/office/drawing/2014/main" id="{8FAC3EA2-A871-4BD0-A3B3-8DAC5E26F12E}"/>
              </a:ext>
            </a:extLst>
          </p:cNvPr>
          <p:cNvCxnSpPr>
            <a:cxnSpLocks/>
            <a:stCxn id="519" idx="6"/>
            <a:endCxn id="535" idx="2"/>
          </p:cNvCxnSpPr>
          <p:nvPr/>
        </p:nvCxnSpPr>
        <p:spPr>
          <a:xfrm>
            <a:off x="6154875" y="4833711"/>
            <a:ext cx="600076" cy="7881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2" name="直線接點 561">
            <a:extLst>
              <a:ext uri="{FF2B5EF4-FFF2-40B4-BE49-F238E27FC236}">
                <a16:creationId xmlns:a16="http://schemas.microsoft.com/office/drawing/2014/main" id="{9913DB51-AA2D-492F-A731-3EFF5D065057}"/>
              </a:ext>
            </a:extLst>
          </p:cNvPr>
          <p:cNvCxnSpPr>
            <a:cxnSpLocks/>
            <a:stCxn id="519" idx="6"/>
            <a:endCxn id="537" idx="2"/>
          </p:cNvCxnSpPr>
          <p:nvPr/>
        </p:nvCxnSpPr>
        <p:spPr>
          <a:xfrm>
            <a:off x="6154875" y="4833711"/>
            <a:ext cx="600076" cy="916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直線接點 562">
            <a:extLst>
              <a:ext uri="{FF2B5EF4-FFF2-40B4-BE49-F238E27FC236}">
                <a16:creationId xmlns:a16="http://schemas.microsoft.com/office/drawing/2014/main" id="{F3D6BF9F-4E40-46D5-BC58-206E426F35AB}"/>
              </a:ext>
            </a:extLst>
          </p:cNvPr>
          <p:cNvCxnSpPr>
            <a:cxnSpLocks/>
            <a:stCxn id="519" idx="6"/>
            <a:endCxn id="538" idx="2"/>
          </p:cNvCxnSpPr>
          <p:nvPr/>
        </p:nvCxnSpPr>
        <p:spPr>
          <a:xfrm>
            <a:off x="6154875" y="4833711"/>
            <a:ext cx="603947" cy="10451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直線接點 563">
            <a:extLst>
              <a:ext uri="{FF2B5EF4-FFF2-40B4-BE49-F238E27FC236}">
                <a16:creationId xmlns:a16="http://schemas.microsoft.com/office/drawing/2014/main" id="{CD3EFC1D-2CF2-4831-AAD4-267BF8B9D0D5}"/>
              </a:ext>
            </a:extLst>
          </p:cNvPr>
          <p:cNvCxnSpPr>
            <a:cxnSpLocks/>
            <a:stCxn id="521" idx="6"/>
            <a:endCxn id="528" idx="2"/>
          </p:cNvCxnSpPr>
          <p:nvPr/>
        </p:nvCxnSpPr>
        <p:spPr>
          <a:xfrm flipV="1">
            <a:off x="6154875" y="4445354"/>
            <a:ext cx="600076" cy="5168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5" name="直線接點 564">
            <a:extLst>
              <a:ext uri="{FF2B5EF4-FFF2-40B4-BE49-F238E27FC236}">
                <a16:creationId xmlns:a16="http://schemas.microsoft.com/office/drawing/2014/main" id="{1BEB7F6A-987F-400C-88D7-E346A446972A}"/>
              </a:ext>
            </a:extLst>
          </p:cNvPr>
          <p:cNvCxnSpPr>
            <a:cxnSpLocks/>
            <a:stCxn id="521" idx="6"/>
            <a:endCxn id="527" idx="2"/>
          </p:cNvCxnSpPr>
          <p:nvPr/>
        </p:nvCxnSpPr>
        <p:spPr>
          <a:xfrm flipV="1">
            <a:off x="6154875" y="4573868"/>
            <a:ext cx="600076" cy="388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6" name="直線接點 565">
            <a:extLst>
              <a:ext uri="{FF2B5EF4-FFF2-40B4-BE49-F238E27FC236}">
                <a16:creationId xmlns:a16="http://schemas.microsoft.com/office/drawing/2014/main" id="{055884D0-38A4-4DB4-A184-89852A274E84}"/>
              </a:ext>
            </a:extLst>
          </p:cNvPr>
          <p:cNvCxnSpPr>
            <a:cxnSpLocks/>
            <a:stCxn id="521" idx="6"/>
            <a:endCxn id="529" idx="2"/>
          </p:cNvCxnSpPr>
          <p:nvPr/>
        </p:nvCxnSpPr>
        <p:spPr>
          <a:xfrm flipV="1">
            <a:off x="6154875" y="4702382"/>
            <a:ext cx="600076" cy="259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直線接點 566">
            <a:extLst>
              <a:ext uri="{FF2B5EF4-FFF2-40B4-BE49-F238E27FC236}">
                <a16:creationId xmlns:a16="http://schemas.microsoft.com/office/drawing/2014/main" id="{F7B8A51E-CE93-4269-AFB9-6512BE576077}"/>
              </a:ext>
            </a:extLst>
          </p:cNvPr>
          <p:cNvCxnSpPr>
            <a:cxnSpLocks/>
            <a:stCxn id="521" idx="6"/>
            <a:endCxn id="530" idx="2"/>
          </p:cNvCxnSpPr>
          <p:nvPr/>
        </p:nvCxnSpPr>
        <p:spPr>
          <a:xfrm flipV="1">
            <a:off x="6154875" y="4830896"/>
            <a:ext cx="603947" cy="1313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8" name="直線接點 567">
            <a:extLst>
              <a:ext uri="{FF2B5EF4-FFF2-40B4-BE49-F238E27FC236}">
                <a16:creationId xmlns:a16="http://schemas.microsoft.com/office/drawing/2014/main" id="{59090931-ED64-406F-B5D4-FEF7E3EE4EDE}"/>
              </a:ext>
            </a:extLst>
          </p:cNvPr>
          <p:cNvCxnSpPr>
            <a:cxnSpLocks/>
            <a:stCxn id="521" idx="6"/>
            <a:endCxn id="532" idx="2"/>
          </p:cNvCxnSpPr>
          <p:nvPr/>
        </p:nvCxnSpPr>
        <p:spPr>
          <a:xfrm>
            <a:off x="6154875" y="4962226"/>
            <a:ext cx="600076" cy="17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9" name="直線接點 568">
            <a:extLst>
              <a:ext uri="{FF2B5EF4-FFF2-40B4-BE49-F238E27FC236}">
                <a16:creationId xmlns:a16="http://schemas.microsoft.com/office/drawing/2014/main" id="{3730FCE0-6ABE-45AA-A71D-C7FFF24240FA}"/>
              </a:ext>
            </a:extLst>
          </p:cNvPr>
          <p:cNvCxnSpPr>
            <a:cxnSpLocks/>
            <a:stCxn id="521" idx="6"/>
            <a:endCxn id="531" idx="2"/>
          </p:cNvCxnSpPr>
          <p:nvPr/>
        </p:nvCxnSpPr>
        <p:spPr>
          <a:xfrm>
            <a:off x="6154875" y="4962226"/>
            <a:ext cx="600076" cy="1455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0" name="直線接點 569">
            <a:extLst>
              <a:ext uri="{FF2B5EF4-FFF2-40B4-BE49-F238E27FC236}">
                <a16:creationId xmlns:a16="http://schemas.microsoft.com/office/drawing/2014/main" id="{B91C7A0C-6952-49A7-99F0-A089CA025309}"/>
              </a:ext>
            </a:extLst>
          </p:cNvPr>
          <p:cNvCxnSpPr>
            <a:cxnSpLocks/>
            <a:stCxn id="521" idx="6"/>
            <a:endCxn id="533" idx="2"/>
          </p:cNvCxnSpPr>
          <p:nvPr/>
        </p:nvCxnSpPr>
        <p:spPr>
          <a:xfrm>
            <a:off x="6154875" y="4962226"/>
            <a:ext cx="600076" cy="274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直線接點 570">
            <a:extLst>
              <a:ext uri="{FF2B5EF4-FFF2-40B4-BE49-F238E27FC236}">
                <a16:creationId xmlns:a16="http://schemas.microsoft.com/office/drawing/2014/main" id="{E08CC06B-C5B2-4446-AD32-65646676CC0E}"/>
              </a:ext>
            </a:extLst>
          </p:cNvPr>
          <p:cNvCxnSpPr>
            <a:cxnSpLocks/>
            <a:stCxn id="521" idx="6"/>
            <a:endCxn id="534" idx="2"/>
          </p:cNvCxnSpPr>
          <p:nvPr/>
        </p:nvCxnSpPr>
        <p:spPr>
          <a:xfrm>
            <a:off x="6154875" y="4962226"/>
            <a:ext cx="603947" cy="4025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2" name="直線接點 571">
            <a:extLst>
              <a:ext uri="{FF2B5EF4-FFF2-40B4-BE49-F238E27FC236}">
                <a16:creationId xmlns:a16="http://schemas.microsoft.com/office/drawing/2014/main" id="{CEAC7EBD-1F51-4E16-BAAF-81015E8DF65E}"/>
              </a:ext>
            </a:extLst>
          </p:cNvPr>
          <p:cNvCxnSpPr>
            <a:cxnSpLocks/>
            <a:stCxn id="521" idx="6"/>
            <a:endCxn id="536" idx="2"/>
          </p:cNvCxnSpPr>
          <p:nvPr/>
        </p:nvCxnSpPr>
        <p:spPr>
          <a:xfrm>
            <a:off x="6154875" y="4962226"/>
            <a:ext cx="600076" cy="531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3" name="直線接點 572">
            <a:extLst>
              <a:ext uri="{FF2B5EF4-FFF2-40B4-BE49-F238E27FC236}">
                <a16:creationId xmlns:a16="http://schemas.microsoft.com/office/drawing/2014/main" id="{582C0974-F7D5-4D07-858A-C2E2339B2A3A}"/>
              </a:ext>
            </a:extLst>
          </p:cNvPr>
          <p:cNvCxnSpPr>
            <a:cxnSpLocks/>
            <a:stCxn id="521" idx="6"/>
            <a:endCxn id="535" idx="2"/>
          </p:cNvCxnSpPr>
          <p:nvPr/>
        </p:nvCxnSpPr>
        <p:spPr>
          <a:xfrm>
            <a:off x="6154875" y="4962226"/>
            <a:ext cx="600076" cy="659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直線接點 573">
            <a:extLst>
              <a:ext uri="{FF2B5EF4-FFF2-40B4-BE49-F238E27FC236}">
                <a16:creationId xmlns:a16="http://schemas.microsoft.com/office/drawing/2014/main" id="{AAA12BEC-BDE5-4C96-A0B6-BD0862DEE0A3}"/>
              </a:ext>
            </a:extLst>
          </p:cNvPr>
          <p:cNvCxnSpPr>
            <a:cxnSpLocks/>
            <a:stCxn id="521" idx="6"/>
            <a:endCxn id="537" idx="2"/>
          </p:cNvCxnSpPr>
          <p:nvPr/>
        </p:nvCxnSpPr>
        <p:spPr>
          <a:xfrm>
            <a:off x="6154875" y="4962226"/>
            <a:ext cx="600076" cy="7881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5" name="直線接點 574">
            <a:extLst>
              <a:ext uri="{FF2B5EF4-FFF2-40B4-BE49-F238E27FC236}">
                <a16:creationId xmlns:a16="http://schemas.microsoft.com/office/drawing/2014/main" id="{9A5C149A-F822-4691-9BC2-CD4F487A8D49}"/>
              </a:ext>
            </a:extLst>
          </p:cNvPr>
          <p:cNvCxnSpPr>
            <a:cxnSpLocks/>
            <a:stCxn id="521" idx="6"/>
            <a:endCxn id="538" idx="2"/>
          </p:cNvCxnSpPr>
          <p:nvPr/>
        </p:nvCxnSpPr>
        <p:spPr>
          <a:xfrm>
            <a:off x="6154875" y="4962226"/>
            <a:ext cx="603947" cy="916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6" name="直線接點 575">
            <a:extLst>
              <a:ext uri="{FF2B5EF4-FFF2-40B4-BE49-F238E27FC236}">
                <a16:creationId xmlns:a16="http://schemas.microsoft.com/office/drawing/2014/main" id="{72B3DC8D-73F5-4B8A-9BBC-9A5BF069C4CD}"/>
              </a:ext>
            </a:extLst>
          </p:cNvPr>
          <p:cNvCxnSpPr>
            <a:cxnSpLocks/>
            <a:stCxn id="522" idx="6"/>
            <a:endCxn id="528" idx="2"/>
          </p:cNvCxnSpPr>
          <p:nvPr/>
        </p:nvCxnSpPr>
        <p:spPr>
          <a:xfrm flipV="1">
            <a:off x="6158744" y="4445354"/>
            <a:ext cx="596206" cy="6453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7" name="直線接點 576">
            <a:extLst>
              <a:ext uri="{FF2B5EF4-FFF2-40B4-BE49-F238E27FC236}">
                <a16:creationId xmlns:a16="http://schemas.microsoft.com/office/drawing/2014/main" id="{1F8E84F1-134E-4326-937F-48F3F11ED92D}"/>
              </a:ext>
            </a:extLst>
          </p:cNvPr>
          <p:cNvCxnSpPr>
            <a:cxnSpLocks/>
            <a:stCxn id="522" idx="6"/>
            <a:endCxn id="527" idx="2"/>
          </p:cNvCxnSpPr>
          <p:nvPr/>
        </p:nvCxnSpPr>
        <p:spPr>
          <a:xfrm flipV="1">
            <a:off x="6158744" y="4573868"/>
            <a:ext cx="596206" cy="5168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直線接點 577">
            <a:extLst>
              <a:ext uri="{FF2B5EF4-FFF2-40B4-BE49-F238E27FC236}">
                <a16:creationId xmlns:a16="http://schemas.microsoft.com/office/drawing/2014/main" id="{C994CB4E-3667-4737-BB14-BB7EF66BDF1B}"/>
              </a:ext>
            </a:extLst>
          </p:cNvPr>
          <p:cNvCxnSpPr>
            <a:cxnSpLocks/>
            <a:stCxn id="522" idx="6"/>
            <a:endCxn id="529" idx="2"/>
          </p:cNvCxnSpPr>
          <p:nvPr/>
        </p:nvCxnSpPr>
        <p:spPr>
          <a:xfrm flipV="1">
            <a:off x="6158744" y="4702382"/>
            <a:ext cx="596206" cy="388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直線接點 578">
            <a:extLst>
              <a:ext uri="{FF2B5EF4-FFF2-40B4-BE49-F238E27FC236}">
                <a16:creationId xmlns:a16="http://schemas.microsoft.com/office/drawing/2014/main" id="{321EBACB-D28A-4F9E-8808-897A44621214}"/>
              </a:ext>
            </a:extLst>
          </p:cNvPr>
          <p:cNvCxnSpPr>
            <a:cxnSpLocks/>
            <a:stCxn id="522" idx="6"/>
            <a:endCxn id="530" idx="2"/>
          </p:cNvCxnSpPr>
          <p:nvPr/>
        </p:nvCxnSpPr>
        <p:spPr>
          <a:xfrm flipV="1">
            <a:off x="6158744" y="4830896"/>
            <a:ext cx="600076" cy="259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直線接點 579">
            <a:extLst>
              <a:ext uri="{FF2B5EF4-FFF2-40B4-BE49-F238E27FC236}">
                <a16:creationId xmlns:a16="http://schemas.microsoft.com/office/drawing/2014/main" id="{019661D0-2670-4D51-8EB0-323A344CEA9A}"/>
              </a:ext>
            </a:extLst>
          </p:cNvPr>
          <p:cNvCxnSpPr>
            <a:cxnSpLocks/>
            <a:stCxn id="522" idx="6"/>
            <a:endCxn id="532" idx="2"/>
          </p:cNvCxnSpPr>
          <p:nvPr/>
        </p:nvCxnSpPr>
        <p:spPr>
          <a:xfrm flipV="1">
            <a:off x="6158744" y="4979241"/>
            <a:ext cx="596206" cy="111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直線接點 580">
            <a:extLst>
              <a:ext uri="{FF2B5EF4-FFF2-40B4-BE49-F238E27FC236}">
                <a16:creationId xmlns:a16="http://schemas.microsoft.com/office/drawing/2014/main" id="{B7450FF4-1B7A-491A-8CEE-74BE7BA8D290}"/>
              </a:ext>
            </a:extLst>
          </p:cNvPr>
          <p:cNvCxnSpPr>
            <a:cxnSpLocks/>
            <a:stCxn id="522" idx="6"/>
            <a:endCxn id="531" idx="2"/>
          </p:cNvCxnSpPr>
          <p:nvPr/>
        </p:nvCxnSpPr>
        <p:spPr>
          <a:xfrm>
            <a:off x="6158744" y="5090740"/>
            <a:ext cx="596206" cy="17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2" name="直線接點 581">
            <a:extLst>
              <a:ext uri="{FF2B5EF4-FFF2-40B4-BE49-F238E27FC236}">
                <a16:creationId xmlns:a16="http://schemas.microsoft.com/office/drawing/2014/main" id="{FB48FAAF-3D21-4E79-A370-E94220B3BDE5}"/>
              </a:ext>
            </a:extLst>
          </p:cNvPr>
          <p:cNvCxnSpPr>
            <a:cxnSpLocks/>
            <a:stCxn id="522" idx="6"/>
            <a:endCxn id="533" idx="2"/>
          </p:cNvCxnSpPr>
          <p:nvPr/>
        </p:nvCxnSpPr>
        <p:spPr>
          <a:xfrm>
            <a:off x="6158744" y="5090740"/>
            <a:ext cx="596206" cy="1455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直線接點 582">
            <a:extLst>
              <a:ext uri="{FF2B5EF4-FFF2-40B4-BE49-F238E27FC236}">
                <a16:creationId xmlns:a16="http://schemas.microsoft.com/office/drawing/2014/main" id="{AA7B13DD-0F03-4EF1-B928-CDD96D2E2D72}"/>
              </a:ext>
            </a:extLst>
          </p:cNvPr>
          <p:cNvCxnSpPr>
            <a:cxnSpLocks/>
            <a:stCxn id="522" idx="6"/>
            <a:endCxn id="534" idx="2"/>
          </p:cNvCxnSpPr>
          <p:nvPr/>
        </p:nvCxnSpPr>
        <p:spPr>
          <a:xfrm>
            <a:off x="6158744" y="5090740"/>
            <a:ext cx="600076" cy="274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直線接點 583">
            <a:extLst>
              <a:ext uri="{FF2B5EF4-FFF2-40B4-BE49-F238E27FC236}">
                <a16:creationId xmlns:a16="http://schemas.microsoft.com/office/drawing/2014/main" id="{56B72C01-456B-4E3F-A0E0-7BC370386F1E}"/>
              </a:ext>
            </a:extLst>
          </p:cNvPr>
          <p:cNvCxnSpPr>
            <a:cxnSpLocks/>
            <a:stCxn id="522" idx="6"/>
            <a:endCxn id="536" idx="2"/>
          </p:cNvCxnSpPr>
          <p:nvPr/>
        </p:nvCxnSpPr>
        <p:spPr>
          <a:xfrm>
            <a:off x="6158744" y="5090740"/>
            <a:ext cx="596206" cy="4025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5" name="直線接點 584">
            <a:extLst>
              <a:ext uri="{FF2B5EF4-FFF2-40B4-BE49-F238E27FC236}">
                <a16:creationId xmlns:a16="http://schemas.microsoft.com/office/drawing/2014/main" id="{C75195A9-3821-4426-AF1A-82006A95E272}"/>
              </a:ext>
            </a:extLst>
          </p:cNvPr>
          <p:cNvCxnSpPr>
            <a:cxnSpLocks/>
            <a:stCxn id="522" idx="6"/>
            <a:endCxn id="535" idx="2"/>
          </p:cNvCxnSpPr>
          <p:nvPr/>
        </p:nvCxnSpPr>
        <p:spPr>
          <a:xfrm>
            <a:off x="6158744" y="5090740"/>
            <a:ext cx="596206" cy="531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直線接點 585">
            <a:extLst>
              <a:ext uri="{FF2B5EF4-FFF2-40B4-BE49-F238E27FC236}">
                <a16:creationId xmlns:a16="http://schemas.microsoft.com/office/drawing/2014/main" id="{DE3EA0F8-551D-4B9B-A657-5B167A805F17}"/>
              </a:ext>
            </a:extLst>
          </p:cNvPr>
          <p:cNvCxnSpPr>
            <a:cxnSpLocks/>
            <a:stCxn id="522" idx="6"/>
            <a:endCxn id="537" idx="2"/>
          </p:cNvCxnSpPr>
          <p:nvPr/>
        </p:nvCxnSpPr>
        <p:spPr>
          <a:xfrm>
            <a:off x="6158744" y="5090740"/>
            <a:ext cx="596206" cy="659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7" name="直線接點 586">
            <a:extLst>
              <a:ext uri="{FF2B5EF4-FFF2-40B4-BE49-F238E27FC236}">
                <a16:creationId xmlns:a16="http://schemas.microsoft.com/office/drawing/2014/main" id="{FB5922AF-F54F-4CB6-9741-235C32579D61}"/>
              </a:ext>
            </a:extLst>
          </p:cNvPr>
          <p:cNvCxnSpPr>
            <a:cxnSpLocks/>
            <a:stCxn id="522" idx="6"/>
            <a:endCxn id="538" idx="2"/>
          </p:cNvCxnSpPr>
          <p:nvPr/>
        </p:nvCxnSpPr>
        <p:spPr>
          <a:xfrm>
            <a:off x="6158744" y="5090740"/>
            <a:ext cx="600076" cy="7881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直線接點 587">
            <a:extLst>
              <a:ext uri="{FF2B5EF4-FFF2-40B4-BE49-F238E27FC236}">
                <a16:creationId xmlns:a16="http://schemas.microsoft.com/office/drawing/2014/main" id="{1F2EABF8-9263-41D7-AB3D-EC0C5CBE6E4C}"/>
              </a:ext>
            </a:extLst>
          </p:cNvPr>
          <p:cNvCxnSpPr>
            <a:cxnSpLocks/>
            <a:stCxn id="524" idx="6"/>
            <a:endCxn id="528" idx="2"/>
          </p:cNvCxnSpPr>
          <p:nvPr/>
        </p:nvCxnSpPr>
        <p:spPr>
          <a:xfrm flipV="1">
            <a:off x="6154875" y="4445354"/>
            <a:ext cx="600076" cy="793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9" name="直線接點 588">
            <a:extLst>
              <a:ext uri="{FF2B5EF4-FFF2-40B4-BE49-F238E27FC236}">
                <a16:creationId xmlns:a16="http://schemas.microsoft.com/office/drawing/2014/main" id="{6182B436-8ABF-4D86-8EE0-D3EDD8FD0E78}"/>
              </a:ext>
            </a:extLst>
          </p:cNvPr>
          <p:cNvCxnSpPr>
            <a:cxnSpLocks/>
            <a:stCxn id="524" idx="6"/>
            <a:endCxn id="527" idx="2"/>
          </p:cNvCxnSpPr>
          <p:nvPr/>
        </p:nvCxnSpPr>
        <p:spPr>
          <a:xfrm flipV="1">
            <a:off x="6154875" y="4573868"/>
            <a:ext cx="600076" cy="665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直線接點 589">
            <a:extLst>
              <a:ext uri="{FF2B5EF4-FFF2-40B4-BE49-F238E27FC236}">
                <a16:creationId xmlns:a16="http://schemas.microsoft.com/office/drawing/2014/main" id="{25DCD86E-FFBB-4433-B6F9-694773A80579}"/>
              </a:ext>
            </a:extLst>
          </p:cNvPr>
          <p:cNvCxnSpPr>
            <a:cxnSpLocks/>
            <a:stCxn id="524" idx="6"/>
            <a:endCxn id="529" idx="2"/>
          </p:cNvCxnSpPr>
          <p:nvPr/>
        </p:nvCxnSpPr>
        <p:spPr>
          <a:xfrm flipV="1">
            <a:off x="6154875" y="4702382"/>
            <a:ext cx="600076" cy="536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" name="直線接點 590">
            <a:extLst>
              <a:ext uri="{FF2B5EF4-FFF2-40B4-BE49-F238E27FC236}">
                <a16:creationId xmlns:a16="http://schemas.microsoft.com/office/drawing/2014/main" id="{F641AC48-A49B-4BB8-9F7E-19ED5286FE47}"/>
              </a:ext>
            </a:extLst>
          </p:cNvPr>
          <p:cNvCxnSpPr>
            <a:cxnSpLocks/>
            <a:stCxn id="524" idx="6"/>
            <a:endCxn id="530" idx="2"/>
          </p:cNvCxnSpPr>
          <p:nvPr/>
        </p:nvCxnSpPr>
        <p:spPr>
          <a:xfrm flipV="1">
            <a:off x="6154875" y="4830896"/>
            <a:ext cx="603947" cy="408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直線接點 591">
            <a:extLst>
              <a:ext uri="{FF2B5EF4-FFF2-40B4-BE49-F238E27FC236}">
                <a16:creationId xmlns:a16="http://schemas.microsoft.com/office/drawing/2014/main" id="{356F7E9D-C22B-425A-AE57-D9AE5D8E9777}"/>
              </a:ext>
            </a:extLst>
          </p:cNvPr>
          <p:cNvCxnSpPr>
            <a:cxnSpLocks/>
            <a:stCxn id="524" idx="6"/>
            <a:endCxn id="532" idx="2"/>
          </p:cNvCxnSpPr>
          <p:nvPr/>
        </p:nvCxnSpPr>
        <p:spPr>
          <a:xfrm flipV="1">
            <a:off x="6154875" y="4979241"/>
            <a:ext cx="600076" cy="259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3" name="直線接點 592">
            <a:extLst>
              <a:ext uri="{FF2B5EF4-FFF2-40B4-BE49-F238E27FC236}">
                <a16:creationId xmlns:a16="http://schemas.microsoft.com/office/drawing/2014/main" id="{189D7A25-13C2-4274-86FB-5C838764ADB7}"/>
              </a:ext>
            </a:extLst>
          </p:cNvPr>
          <p:cNvCxnSpPr>
            <a:cxnSpLocks/>
            <a:stCxn id="524" idx="6"/>
            <a:endCxn id="531" idx="2"/>
          </p:cNvCxnSpPr>
          <p:nvPr/>
        </p:nvCxnSpPr>
        <p:spPr>
          <a:xfrm flipV="1">
            <a:off x="6154875" y="5107755"/>
            <a:ext cx="600076" cy="1313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4" name="直線接點 593">
            <a:extLst>
              <a:ext uri="{FF2B5EF4-FFF2-40B4-BE49-F238E27FC236}">
                <a16:creationId xmlns:a16="http://schemas.microsoft.com/office/drawing/2014/main" id="{4DF73F29-14F8-4290-9CB2-E42CE41487B7}"/>
              </a:ext>
            </a:extLst>
          </p:cNvPr>
          <p:cNvCxnSpPr>
            <a:cxnSpLocks/>
            <a:stCxn id="524" idx="6"/>
            <a:endCxn id="533" idx="2"/>
          </p:cNvCxnSpPr>
          <p:nvPr/>
        </p:nvCxnSpPr>
        <p:spPr>
          <a:xfrm flipV="1">
            <a:off x="6154875" y="5236269"/>
            <a:ext cx="600076" cy="2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5" name="直線接點 594">
            <a:extLst>
              <a:ext uri="{FF2B5EF4-FFF2-40B4-BE49-F238E27FC236}">
                <a16:creationId xmlns:a16="http://schemas.microsoft.com/office/drawing/2014/main" id="{842E5CC9-A59B-42ED-A821-D9132E46F32F}"/>
              </a:ext>
            </a:extLst>
          </p:cNvPr>
          <p:cNvCxnSpPr>
            <a:cxnSpLocks/>
            <a:stCxn id="524" idx="6"/>
            <a:endCxn id="536" idx="2"/>
          </p:cNvCxnSpPr>
          <p:nvPr/>
        </p:nvCxnSpPr>
        <p:spPr>
          <a:xfrm>
            <a:off x="6154875" y="5239083"/>
            <a:ext cx="600076" cy="254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直線接點 595">
            <a:extLst>
              <a:ext uri="{FF2B5EF4-FFF2-40B4-BE49-F238E27FC236}">
                <a16:creationId xmlns:a16="http://schemas.microsoft.com/office/drawing/2014/main" id="{9F052C79-D24D-49CF-B9A9-50D160D96929}"/>
              </a:ext>
            </a:extLst>
          </p:cNvPr>
          <p:cNvCxnSpPr>
            <a:cxnSpLocks/>
            <a:stCxn id="524" idx="6"/>
            <a:endCxn id="534" idx="2"/>
          </p:cNvCxnSpPr>
          <p:nvPr/>
        </p:nvCxnSpPr>
        <p:spPr>
          <a:xfrm>
            <a:off x="6154875" y="5239083"/>
            <a:ext cx="603947" cy="125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7" name="直線接點 596">
            <a:extLst>
              <a:ext uri="{FF2B5EF4-FFF2-40B4-BE49-F238E27FC236}">
                <a16:creationId xmlns:a16="http://schemas.microsoft.com/office/drawing/2014/main" id="{8EF58EE2-887B-4D91-9520-75C882369BC7}"/>
              </a:ext>
            </a:extLst>
          </p:cNvPr>
          <p:cNvCxnSpPr>
            <a:cxnSpLocks/>
            <a:stCxn id="524" idx="6"/>
            <a:endCxn id="535" idx="2"/>
          </p:cNvCxnSpPr>
          <p:nvPr/>
        </p:nvCxnSpPr>
        <p:spPr>
          <a:xfrm>
            <a:off x="6154875" y="5239083"/>
            <a:ext cx="600076" cy="382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8" name="直線接點 597">
            <a:extLst>
              <a:ext uri="{FF2B5EF4-FFF2-40B4-BE49-F238E27FC236}">
                <a16:creationId xmlns:a16="http://schemas.microsoft.com/office/drawing/2014/main" id="{F8542C04-BC73-4010-BBD6-847651F860F3}"/>
              </a:ext>
            </a:extLst>
          </p:cNvPr>
          <p:cNvCxnSpPr>
            <a:cxnSpLocks/>
            <a:stCxn id="524" idx="6"/>
            <a:endCxn id="537" idx="2"/>
          </p:cNvCxnSpPr>
          <p:nvPr/>
        </p:nvCxnSpPr>
        <p:spPr>
          <a:xfrm>
            <a:off x="6154875" y="5239083"/>
            <a:ext cx="600076" cy="511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直線接點 598">
            <a:extLst>
              <a:ext uri="{FF2B5EF4-FFF2-40B4-BE49-F238E27FC236}">
                <a16:creationId xmlns:a16="http://schemas.microsoft.com/office/drawing/2014/main" id="{171F41EC-AF0E-4ABA-B26A-46D9C455168F}"/>
              </a:ext>
            </a:extLst>
          </p:cNvPr>
          <p:cNvCxnSpPr>
            <a:cxnSpLocks/>
            <a:stCxn id="524" idx="6"/>
            <a:endCxn id="538" idx="2"/>
          </p:cNvCxnSpPr>
          <p:nvPr/>
        </p:nvCxnSpPr>
        <p:spPr>
          <a:xfrm>
            <a:off x="6154875" y="5239083"/>
            <a:ext cx="603947" cy="639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0" name="直線接點 599">
            <a:extLst>
              <a:ext uri="{FF2B5EF4-FFF2-40B4-BE49-F238E27FC236}">
                <a16:creationId xmlns:a16="http://schemas.microsoft.com/office/drawing/2014/main" id="{C598CB45-3584-45D3-8DAA-43DFA28F43B8}"/>
              </a:ext>
            </a:extLst>
          </p:cNvPr>
          <p:cNvCxnSpPr>
            <a:cxnSpLocks/>
            <a:stCxn id="523" idx="6"/>
            <a:endCxn id="528" idx="2"/>
          </p:cNvCxnSpPr>
          <p:nvPr/>
        </p:nvCxnSpPr>
        <p:spPr>
          <a:xfrm flipV="1">
            <a:off x="6154875" y="4445354"/>
            <a:ext cx="600076" cy="922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1" name="直線接點 600">
            <a:extLst>
              <a:ext uri="{FF2B5EF4-FFF2-40B4-BE49-F238E27FC236}">
                <a16:creationId xmlns:a16="http://schemas.microsoft.com/office/drawing/2014/main" id="{02C8FD12-BDB7-48F2-BA47-0D38F823ABC6}"/>
              </a:ext>
            </a:extLst>
          </p:cNvPr>
          <p:cNvCxnSpPr>
            <a:cxnSpLocks/>
            <a:stCxn id="523" idx="6"/>
            <a:endCxn id="527" idx="2"/>
          </p:cNvCxnSpPr>
          <p:nvPr/>
        </p:nvCxnSpPr>
        <p:spPr>
          <a:xfrm flipV="1">
            <a:off x="6154875" y="4573868"/>
            <a:ext cx="600076" cy="793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直線接點 601">
            <a:extLst>
              <a:ext uri="{FF2B5EF4-FFF2-40B4-BE49-F238E27FC236}">
                <a16:creationId xmlns:a16="http://schemas.microsoft.com/office/drawing/2014/main" id="{B2E6376E-8E65-4A05-BB00-28ACA6714B2C}"/>
              </a:ext>
            </a:extLst>
          </p:cNvPr>
          <p:cNvCxnSpPr>
            <a:cxnSpLocks/>
            <a:stCxn id="523" idx="6"/>
            <a:endCxn id="529" idx="2"/>
          </p:cNvCxnSpPr>
          <p:nvPr/>
        </p:nvCxnSpPr>
        <p:spPr>
          <a:xfrm flipV="1">
            <a:off x="6154875" y="4702382"/>
            <a:ext cx="600076" cy="665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3" name="直線接點 602">
            <a:extLst>
              <a:ext uri="{FF2B5EF4-FFF2-40B4-BE49-F238E27FC236}">
                <a16:creationId xmlns:a16="http://schemas.microsoft.com/office/drawing/2014/main" id="{CF63A7FC-E97E-40C5-AD19-1702019A3CB3}"/>
              </a:ext>
            </a:extLst>
          </p:cNvPr>
          <p:cNvCxnSpPr>
            <a:cxnSpLocks/>
            <a:stCxn id="523" idx="6"/>
            <a:endCxn id="530" idx="2"/>
          </p:cNvCxnSpPr>
          <p:nvPr/>
        </p:nvCxnSpPr>
        <p:spPr>
          <a:xfrm flipV="1">
            <a:off x="6154875" y="4830896"/>
            <a:ext cx="603947" cy="536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4" name="直線接點 603">
            <a:extLst>
              <a:ext uri="{FF2B5EF4-FFF2-40B4-BE49-F238E27FC236}">
                <a16:creationId xmlns:a16="http://schemas.microsoft.com/office/drawing/2014/main" id="{9384EFF3-7BC2-4413-9C1C-344BF4CE4B50}"/>
              </a:ext>
            </a:extLst>
          </p:cNvPr>
          <p:cNvCxnSpPr>
            <a:cxnSpLocks/>
            <a:stCxn id="523" idx="6"/>
            <a:endCxn id="532" idx="2"/>
          </p:cNvCxnSpPr>
          <p:nvPr/>
        </p:nvCxnSpPr>
        <p:spPr>
          <a:xfrm flipV="1">
            <a:off x="6154875" y="4979241"/>
            <a:ext cx="600076" cy="388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直線接點 604">
            <a:extLst>
              <a:ext uri="{FF2B5EF4-FFF2-40B4-BE49-F238E27FC236}">
                <a16:creationId xmlns:a16="http://schemas.microsoft.com/office/drawing/2014/main" id="{E47C1A3C-0C5F-4750-A6AD-2D7C4988DCFC}"/>
              </a:ext>
            </a:extLst>
          </p:cNvPr>
          <p:cNvCxnSpPr>
            <a:cxnSpLocks/>
            <a:stCxn id="523" idx="6"/>
            <a:endCxn id="531" idx="2"/>
          </p:cNvCxnSpPr>
          <p:nvPr/>
        </p:nvCxnSpPr>
        <p:spPr>
          <a:xfrm flipV="1">
            <a:off x="6154875" y="5107755"/>
            <a:ext cx="600076" cy="259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6" name="直線接點 605">
            <a:extLst>
              <a:ext uri="{FF2B5EF4-FFF2-40B4-BE49-F238E27FC236}">
                <a16:creationId xmlns:a16="http://schemas.microsoft.com/office/drawing/2014/main" id="{0B704D78-874A-4C00-B57C-547E1F01E8CB}"/>
              </a:ext>
            </a:extLst>
          </p:cNvPr>
          <p:cNvCxnSpPr>
            <a:cxnSpLocks/>
            <a:stCxn id="523" idx="6"/>
            <a:endCxn id="533" idx="2"/>
          </p:cNvCxnSpPr>
          <p:nvPr/>
        </p:nvCxnSpPr>
        <p:spPr>
          <a:xfrm flipV="1">
            <a:off x="6154875" y="5236269"/>
            <a:ext cx="600076" cy="1313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7" name="直線接點 606">
            <a:extLst>
              <a:ext uri="{FF2B5EF4-FFF2-40B4-BE49-F238E27FC236}">
                <a16:creationId xmlns:a16="http://schemas.microsoft.com/office/drawing/2014/main" id="{FC1FBE71-E893-4EFC-9E24-E55AAA2D014B}"/>
              </a:ext>
            </a:extLst>
          </p:cNvPr>
          <p:cNvCxnSpPr>
            <a:cxnSpLocks/>
            <a:stCxn id="523" idx="6"/>
            <a:endCxn id="534" idx="2"/>
          </p:cNvCxnSpPr>
          <p:nvPr/>
        </p:nvCxnSpPr>
        <p:spPr>
          <a:xfrm flipV="1">
            <a:off x="6154875" y="5364783"/>
            <a:ext cx="603947" cy="2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8" name="直線接點 607">
            <a:extLst>
              <a:ext uri="{FF2B5EF4-FFF2-40B4-BE49-F238E27FC236}">
                <a16:creationId xmlns:a16="http://schemas.microsoft.com/office/drawing/2014/main" id="{3836E020-D235-44CA-91FC-194DE64F4AF0}"/>
              </a:ext>
            </a:extLst>
          </p:cNvPr>
          <p:cNvCxnSpPr>
            <a:cxnSpLocks/>
            <a:stCxn id="523" idx="6"/>
            <a:endCxn id="536" idx="2"/>
          </p:cNvCxnSpPr>
          <p:nvPr/>
        </p:nvCxnSpPr>
        <p:spPr>
          <a:xfrm>
            <a:off x="6154875" y="5367597"/>
            <a:ext cx="600076" cy="125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9" name="直線接點 608">
            <a:extLst>
              <a:ext uri="{FF2B5EF4-FFF2-40B4-BE49-F238E27FC236}">
                <a16:creationId xmlns:a16="http://schemas.microsoft.com/office/drawing/2014/main" id="{C245DCF2-D051-4EEF-A238-8AB5F2C3A4CE}"/>
              </a:ext>
            </a:extLst>
          </p:cNvPr>
          <p:cNvCxnSpPr>
            <a:cxnSpLocks/>
            <a:stCxn id="523" idx="6"/>
            <a:endCxn id="535" idx="2"/>
          </p:cNvCxnSpPr>
          <p:nvPr/>
        </p:nvCxnSpPr>
        <p:spPr>
          <a:xfrm>
            <a:off x="6154875" y="5367597"/>
            <a:ext cx="600076" cy="254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0" name="直線接點 609">
            <a:extLst>
              <a:ext uri="{FF2B5EF4-FFF2-40B4-BE49-F238E27FC236}">
                <a16:creationId xmlns:a16="http://schemas.microsoft.com/office/drawing/2014/main" id="{9DF036F5-FA78-4970-A555-388187E5F28D}"/>
              </a:ext>
            </a:extLst>
          </p:cNvPr>
          <p:cNvCxnSpPr>
            <a:cxnSpLocks/>
            <a:stCxn id="523" idx="6"/>
            <a:endCxn id="537" idx="2"/>
          </p:cNvCxnSpPr>
          <p:nvPr/>
        </p:nvCxnSpPr>
        <p:spPr>
          <a:xfrm>
            <a:off x="6154875" y="5367597"/>
            <a:ext cx="600076" cy="382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1" name="直線接點 610">
            <a:extLst>
              <a:ext uri="{FF2B5EF4-FFF2-40B4-BE49-F238E27FC236}">
                <a16:creationId xmlns:a16="http://schemas.microsoft.com/office/drawing/2014/main" id="{F630D46A-8C44-4E7B-8D62-F7442F17FD27}"/>
              </a:ext>
            </a:extLst>
          </p:cNvPr>
          <p:cNvCxnSpPr>
            <a:cxnSpLocks/>
            <a:stCxn id="523" idx="6"/>
            <a:endCxn id="538" idx="2"/>
          </p:cNvCxnSpPr>
          <p:nvPr/>
        </p:nvCxnSpPr>
        <p:spPr>
          <a:xfrm>
            <a:off x="6154875" y="5367597"/>
            <a:ext cx="603947" cy="511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直線接點 611">
            <a:extLst>
              <a:ext uri="{FF2B5EF4-FFF2-40B4-BE49-F238E27FC236}">
                <a16:creationId xmlns:a16="http://schemas.microsoft.com/office/drawing/2014/main" id="{806A8CEA-EFEA-4C13-823A-5D5EB9C6CBD6}"/>
              </a:ext>
            </a:extLst>
          </p:cNvPr>
          <p:cNvCxnSpPr>
            <a:cxnSpLocks/>
            <a:stCxn id="525" idx="6"/>
            <a:endCxn id="528" idx="2"/>
          </p:cNvCxnSpPr>
          <p:nvPr/>
        </p:nvCxnSpPr>
        <p:spPr>
          <a:xfrm flipV="1">
            <a:off x="6154875" y="4445354"/>
            <a:ext cx="600076" cy="1050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3" name="直線接點 612">
            <a:extLst>
              <a:ext uri="{FF2B5EF4-FFF2-40B4-BE49-F238E27FC236}">
                <a16:creationId xmlns:a16="http://schemas.microsoft.com/office/drawing/2014/main" id="{AC54728E-D5AE-4F38-890F-46E2FEB26DF1}"/>
              </a:ext>
            </a:extLst>
          </p:cNvPr>
          <p:cNvCxnSpPr>
            <a:cxnSpLocks/>
            <a:stCxn id="525" idx="6"/>
            <a:endCxn id="527" idx="2"/>
          </p:cNvCxnSpPr>
          <p:nvPr/>
        </p:nvCxnSpPr>
        <p:spPr>
          <a:xfrm flipV="1">
            <a:off x="6154875" y="4573868"/>
            <a:ext cx="600076" cy="922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4" name="直線接點 613">
            <a:extLst>
              <a:ext uri="{FF2B5EF4-FFF2-40B4-BE49-F238E27FC236}">
                <a16:creationId xmlns:a16="http://schemas.microsoft.com/office/drawing/2014/main" id="{BF3F535C-6F8F-4E7E-8762-8A2BBF3FB920}"/>
              </a:ext>
            </a:extLst>
          </p:cNvPr>
          <p:cNvCxnSpPr>
            <a:cxnSpLocks/>
            <a:stCxn id="525" idx="6"/>
            <a:endCxn id="529" idx="2"/>
          </p:cNvCxnSpPr>
          <p:nvPr/>
        </p:nvCxnSpPr>
        <p:spPr>
          <a:xfrm flipV="1">
            <a:off x="6154875" y="4702382"/>
            <a:ext cx="600076" cy="793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直線接點 614">
            <a:extLst>
              <a:ext uri="{FF2B5EF4-FFF2-40B4-BE49-F238E27FC236}">
                <a16:creationId xmlns:a16="http://schemas.microsoft.com/office/drawing/2014/main" id="{C2ADAF86-03CE-45BB-AA98-2E2BD06AB94E}"/>
              </a:ext>
            </a:extLst>
          </p:cNvPr>
          <p:cNvCxnSpPr>
            <a:cxnSpLocks/>
            <a:stCxn id="525" idx="6"/>
            <a:endCxn id="530" idx="2"/>
          </p:cNvCxnSpPr>
          <p:nvPr/>
        </p:nvCxnSpPr>
        <p:spPr>
          <a:xfrm flipV="1">
            <a:off x="6154875" y="4830896"/>
            <a:ext cx="603947" cy="665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6" name="直線接點 615">
            <a:extLst>
              <a:ext uri="{FF2B5EF4-FFF2-40B4-BE49-F238E27FC236}">
                <a16:creationId xmlns:a16="http://schemas.microsoft.com/office/drawing/2014/main" id="{786B86C8-50C0-4944-9AF9-C753862BC40C}"/>
              </a:ext>
            </a:extLst>
          </p:cNvPr>
          <p:cNvCxnSpPr>
            <a:cxnSpLocks/>
            <a:stCxn id="525" idx="6"/>
            <a:endCxn id="532" idx="2"/>
          </p:cNvCxnSpPr>
          <p:nvPr/>
        </p:nvCxnSpPr>
        <p:spPr>
          <a:xfrm flipV="1">
            <a:off x="6154875" y="4979241"/>
            <a:ext cx="600076" cy="5168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7" name="直線接點 616">
            <a:extLst>
              <a:ext uri="{FF2B5EF4-FFF2-40B4-BE49-F238E27FC236}">
                <a16:creationId xmlns:a16="http://schemas.microsoft.com/office/drawing/2014/main" id="{967B84C5-F59F-4F4D-977A-3FC08D27DC7E}"/>
              </a:ext>
            </a:extLst>
          </p:cNvPr>
          <p:cNvCxnSpPr>
            <a:cxnSpLocks/>
            <a:stCxn id="525" idx="6"/>
            <a:endCxn id="531" idx="2"/>
          </p:cNvCxnSpPr>
          <p:nvPr/>
        </p:nvCxnSpPr>
        <p:spPr>
          <a:xfrm flipV="1">
            <a:off x="6154875" y="5107755"/>
            <a:ext cx="600076" cy="388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直線接點 617">
            <a:extLst>
              <a:ext uri="{FF2B5EF4-FFF2-40B4-BE49-F238E27FC236}">
                <a16:creationId xmlns:a16="http://schemas.microsoft.com/office/drawing/2014/main" id="{6CC0D0B0-B348-41A9-A61D-75B3554CF7F1}"/>
              </a:ext>
            </a:extLst>
          </p:cNvPr>
          <p:cNvCxnSpPr>
            <a:cxnSpLocks/>
            <a:stCxn id="525" idx="6"/>
            <a:endCxn id="533" idx="2"/>
          </p:cNvCxnSpPr>
          <p:nvPr/>
        </p:nvCxnSpPr>
        <p:spPr>
          <a:xfrm flipV="1">
            <a:off x="6154875" y="5236269"/>
            <a:ext cx="600076" cy="259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9" name="直線接點 618">
            <a:extLst>
              <a:ext uri="{FF2B5EF4-FFF2-40B4-BE49-F238E27FC236}">
                <a16:creationId xmlns:a16="http://schemas.microsoft.com/office/drawing/2014/main" id="{7AD33307-1F92-4BCE-B6FF-7AE45009B74F}"/>
              </a:ext>
            </a:extLst>
          </p:cNvPr>
          <p:cNvCxnSpPr>
            <a:cxnSpLocks/>
            <a:stCxn id="525" idx="6"/>
            <a:endCxn id="534" idx="2"/>
          </p:cNvCxnSpPr>
          <p:nvPr/>
        </p:nvCxnSpPr>
        <p:spPr>
          <a:xfrm flipV="1">
            <a:off x="6154875" y="5364783"/>
            <a:ext cx="603947" cy="1313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0" name="直線接點 619">
            <a:extLst>
              <a:ext uri="{FF2B5EF4-FFF2-40B4-BE49-F238E27FC236}">
                <a16:creationId xmlns:a16="http://schemas.microsoft.com/office/drawing/2014/main" id="{007FFAAE-B6AD-442E-9734-082A83AE233D}"/>
              </a:ext>
            </a:extLst>
          </p:cNvPr>
          <p:cNvCxnSpPr>
            <a:cxnSpLocks/>
            <a:stCxn id="525" idx="6"/>
            <a:endCxn id="536" idx="2"/>
          </p:cNvCxnSpPr>
          <p:nvPr/>
        </p:nvCxnSpPr>
        <p:spPr>
          <a:xfrm flipV="1">
            <a:off x="6154875" y="5493297"/>
            <a:ext cx="600076" cy="2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1" name="直線接點 620">
            <a:extLst>
              <a:ext uri="{FF2B5EF4-FFF2-40B4-BE49-F238E27FC236}">
                <a16:creationId xmlns:a16="http://schemas.microsoft.com/office/drawing/2014/main" id="{395D7F59-11F7-4C13-850B-E5952C7D9B94}"/>
              </a:ext>
            </a:extLst>
          </p:cNvPr>
          <p:cNvCxnSpPr>
            <a:cxnSpLocks/>
            <a:stCxn id="525" idx="6"/>
            <a:endCxn id="535" idx="2"/>
          </p:cNvCxnSpPr>
          <p:nvPr/>
        </p:nvCxnSpPr>
        <p:spPr>
          <a:xfrm>
            <a:off x="6154875" y="5496111"/>
            <a:ext cx="600076" cy="125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2" name="直線接點 621">
            <a:extLst>
              <a:ext uri="{FF2B5EF4-FFF2-40B4-BE49-F238E27FC236}">
                <a16:creationId xmlns:a16="http://schemas.microsoft.com/office/drawing/2014/main" id="{D6E98DC6-0B45-4C25-9961-E44F57E088F0}"/>
              </a:ext>
            </a:extLst>
          </p:cNvPr>
          <p:cNvCxnSpPr>
            <a:cxnSpLocks/>
            <a:stCxn id="525" idx="6"/>
            <a:endCxn id="537" idx="2"/>
          </p:cNvCxnSpPr>
          <p:nvPr/>
        </p:nvCxnSpPr>
        <p:spPr>
          <a:xfrm>
            <a:off x="6154875" y="5496111"/>
            <a:ext cx="600076" cy="254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3" name="直線接點 622">
            <a:extLst>
              <a:ext uri="{FF2B5EF4-FFF2-40B4-BE49-F238E27FC236}">
                <a16:creationId xmlns:a16="http://schemas.microsoft.com/office/drawing/2014/main" id="{A5DE1F62-843E-463B-8CA8-2AB88F92BCD7}"/>
              </a:ext>
            </a:extLst>
          </p:cNvPr>
          <p:cNvCxnSpPr>
            <a:cxnSpLocks/>
            <a:stCxn id="525" idx="6"/>
            <a:endCxn id="538" idx="2"/>
          </p:cNvCxnSpPr>
          <p:nvPr/>
        </p:nvCxnSpPr>
        <p:spPr>
          <a:xfrm>
            <a:off x="6154875" y="5496111"/>
            <a:ext cx="603947" cy="382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直線接點 623">
            <a:extLst>
              <a:ext uri="{FF2B5EF4-FFF2-40B4-BE49-F238E27FC236}">
                <a16:creationId xmlns:a16="http://schemas.microsoft.com/office/drawing/2014/main" id="{4174644D-E8C2-44FC-8253-5408A1FA01B5}"/>
              </a:ext>
            </a:extLst>
          </p:cNvPr>
          <p:cNvCxnSpPr>
            <a:cxnSpLocks/>
            <a:stCxn id="526" idx="6"/>
            <a:endCxn id="528" idx="2"/>
          </p:cNvCxnSpPr>
          <p:nvPr/>
        </p:nvCxnSpPr>
        <p:spPr>
          <a:xfrm flipV="1">
            <a:off x="6158744" y="4445354"/>
            <a:ext cx="596206" cy="1179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5" name="直線接點 624">
            <a:extLst>
              <a:ext uri="{FF2B5EF4-FFF2-40B4-BE49-F238E27FC236}">
                <a16:creationId xmlns:a16="http://schemas.microsoft.com/office/drawing/2014/main" id="{16539A76-8AFA-49E4-9AD5-44DC87F314F5}"/>
              </a:ext>
            </a:extLst>
          </p:cNvPr>
          <p:cNvCxnSpPr>
            <a:cxnSpLocks/>
            <a:stCxn id="526" idx="6"/>
            <a:endCxn id="527" idx="2"/>
          </p:cNvCxnSpPr>
          <p:nvPr/>
        </p:nvCxnSpPr>
        <p:spPr>
          <a:xfrm flipV="1">
            <a:off x="6158744" y="4573868"/>
            <a:ext cx="596206" cy="1050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直線接點 625">
            <a:extLst>
              <a:ext uri="{FF2B5EF4-FFF2-40B4-BE49-F238E27FC236}">
                <a16:creationId xmlns:a16="http://schemas.microsoft.com/office/drawing/2014/main" id="{FF563AFA-307A-4B39-BC99-9D18A1892173}"/>
              </a:ext>
            </a:extLst>
          </p:cNvPr>
          <p:cNvCxnSpPr>
            <a:cxnSpLocks/>
            <a:stCxn id="526" idx="6"/>
            <a:endCxn id="529" idx="2"/>
          </p:cNvCxnSpPr>
          <p:nvPr/>
        </p:nvCxnSpPr>
        <p:spPr>
          <a:xfrm flipV="1">
            <a:off x="6158744" y="4702382"/>
            <a:ext cx="596206" cy="922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直線接點 626">
            <a:extLst>
              <a:ext uri="{FF2B5EF4-FFF2-40B4-BE49-F238E27FC236}">
                <a16:creationId xmlns:a16="http://schemas.microsoft.com/office/drawing/2014/main" id="{C178BC07-A9AC-459A-961E-1464D8BEAE8F}"/>
              </a:ext>
            </a:extLst>
          </p:cNvPr>
          <p:cNvCxnSpPr>
            <a:cxnSpLocks/>
            <a:stCxn id="526" idx="6"/>
            <a:endCxn id="530" idx="2"/>
          </p:cNvCxnSpPr>
          <p:nvPr/>
        </p:nvCxnSpPr>
        <p:spPr>
          <a:xfrm flipV="1">
            <a:off x="6158744" y="4830896"/>
            <a:ext cx="600076" cy="793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8" name="直線接點 627">
            <a:extLst>
              <a:ext uri="{FF2B5EF4-FFF2-40B4-BE49-F238E27FC236}">
                <a16:creationId xmlns:a16="http://schemas.microsoft.com/office/drawing/2014/main" id="{2BB7F447-193C-43FD-8FC8-D3CEB2EDF3F9}"/>
              </a:ext>
            </a:extLst>
          </p:cNvPr>
          <p:cNvCxnSpPr>
            <a:cxnSpLocks/>
            <a:stCxn id="526" idx="6"/>
            <a:endCxn id="532" idx="2"/>
          </p:cNvCxnSpPr>
          <p:nvPr/>
        </p:nvCxnSpPr>
        <p:spPr>
          <a:xfrm flipV="1">
            <a:off x="6158744" y="4979241"/>
            <a:ext cx="596206" cy="6453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9" name="直線接點 628">
            <a:extLst>
              <a:ext uri="{FF2B5EF4-FFF2-40B4-BE49-F238E27FC236}">
                <a16:creationId xmlns:a16="http://schemas.microsoft.com/office/drawing/2014/main" id="{C5592914-497B-424C-A455-4BBDB2BADD9E}"/>
              </a:ext>
            </a:extLst>
          </p:cNvPr>
          <p:cNvCxnSpPr>
            <a:cxnSpLocks/>
            <a:stCxn id="526" idx="6"/>
            <a:endCxn id="531" idx="2"/>
          </p:cNvCxnSpPr>
          <p:nvPr/>
        </p:nvCxnSpPr>
        <p:spPr>
          <a:xfrm flipV="1">
            <a:off x="6158744" y="5107755"/>
            <a:ext cx="596206" cy="5168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直線接點 629">
            <a:extLst>
              <a:ext uri="{FF2B5EF4-FFF2-40B4-BE49-F238E27FC236}">
                <a16:creationId xmlns:a16="http://schemas.microsoft.com/office/drawing/2014/main" id="{84BE3C83-D4B1-4798-BACE-7784B1F83130}"/>
              </a:ext>
            </a:extLst>
          </p:cNvPr>
          <p:cNvCxnSpPr>
            <a:cxnSpLocks/>
            <a:stCxn id="526" idx="6"/>
            <a:endCxn id="533" idx="2"/>
          </p:cNvCxnSpPr>
          <p:nvPr/>
        </p:nvCxnSpPr>
        <p:spPr>
          <a:xfrm flipV="1">
            <a:off x="6158744" y="5236269"/>
            <a:ext cx="596206" cy="388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1" name="直線接點 630">
            <a:extLst>
              <a:ext uri="{FF2B5EF4-FFF2-40B4-BE49-F238E27FC236}">
                <a16:creationId xmlns:a16="http://schemas.microsoft.com/office/drawing/2014/main" id="{A5AE7015-3479-46E0-A864-5129AA88C9B9}"/>
              </a:ext>
            </a:extLst>
          </p:cNvPr>
          <p:cNvCxnSpPr>
            <a:cxnSpLocks/>
            <a:stCxn id="526" idx="6"/>
            <a:endCxn id="534" idx="2"/>
          </p:cNvCxnSpPr>
          <p:nvPr/>
        </p:nvCxnSpPr>
        <p:spPr>
          <a:xfrm flipV="1">
            <a:off x="6158744" y="5364783"/>
            <a:ext cx="600076" cy="259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2" name="直線接點 631">
            <a:extLst>
              <a:ext uri="{FF2B5EF4-FFF2-40B4-BE49-F238E27FC236}">
                <a16:creationId xmlns:a16="http://schemas.microsoft.com/office/drawing/2014/main" id="{DBB2C93A-D3BE-4587-9AF6-BB4BD3872065}"/>
              </a:ext>
            </a:extLst>
          </p:cNvPr>
          <p:cNvCxnSpPr>
            <a:cxnSpLocks/>
            <a:stCxn id="526" idx="6"/>
            <a:endCxn id="536" idx="2"/>
          </p:cNvCxnSpPr>
          <p:nvPr/>
        </p:nvCxnSpPr>
        <p:spPr>
          <a:xfrm flipV="1">
            <a:off x="6158744" y="5493297"/>
            <a:ext cx="596206" cy="1313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3" name="直線接點 632">
            <a:extLst>
              <a:ext uri="{FF2B5EF4-FFF2-40B4-BE49-F238E27FC236}">
                <a16:creationId xmlns:a16="http://schemas.microsoft.com/office/drawing/2014/main" id="{6189D64F-E0AA-4271-BF5B-BF164A530B12}"/>
              </a:ext>
            </a:extLst>
          </p:cNvPr>
          <p:cNvCxnSpPr>
            <a:cxnSpLocks/>
            <a:stCxn id="526" idx="6"/>
            <a:endCxn id="535" idx="2"/>
          </p:cNvCxnSpPr>
          <p:nvPr/>
        </p:nvCxnSpPr>
        <p:spPr>
          <a:xfrm flipV="1">
            <a:off x="6158744" y="5621811"/>
            <a:ext cx="596206" cy="2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4" name="直線接點 633">
            <a:extLst>
              <a:ext uri="{FF2B5EF4-FFF2-40B4-BE49-F238E27FC236}">
                <a16:creationId xmlns:a16="http://schemas.microsoft.com/office/drawing/2014/main" id="{F3EB0A8D-C2A9-4E0D-8CA9-6CE4BC8EA78A}"/>
              </a:ext>
            </a:extLst>
          </p:cNvPr>
          <p:cNvCxnSpPr>
            <a:cxnSpLocks/>
            <a:stCxn id="526" idx="6"/>
            <a:endCxn id="537" idx="2"/>
          </p:cNvCxnSpPr>
          <p:nvPr/>
        </p:nvCxnSpPr>
        <p:spPr>
          <a:xfrm>
            <a:off x="6158744" y="5624625"/>
            <a:ext cx="596206" cy="125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5" name="直線接點 634">
            <a:extLst>
              <a:ext uri="{FF2B5EF4-FFF2-40B4-BE49-F238E27FC236}">
                <a16:creationId xmlns:a16="http://schemas.microsoft.com/office/drawing/2014/main" id="{01E35BD8-CB7C-4657-9207-DDBF2E70CBBE}"/>
              </a:ext>
            </a:extLst>
          </p:cNvPr>
          <p:cNvCxnSpPr>
            <a:cxnSpLocks/>
            <a:stCxn id="526" idx="6"/>
            <a:endCxn id="538" idx="2"/>
          </p:cNvCxnSpPr>
          <p:nvPr/>
        </p:nvCxnSpPr>
        <p:spPr>
          <a:xfrm>
            <a:off x="6158744" y="5624625"/>
            <a:ext cx="600076" cy="254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6" name="直線接點 635">
            <a:extLst>
              <a:ext uri="{FF2B5EF4-FFF2-40B4-BE49-F238E27FC236}">
                <a16:creationId xmlns:a16="http://schemas.microsoft.com/office/drawing/2014/main" id="{7A7743B3-AB9E-43AB-AD2F-83F91A699449}"/>
              </a:ext>
            </a:extLst>
          </p:cNvPr>
          <p:cNvCxnSpPr>
            <a:cxnSpLocks/>
            <a:stCxn id="539" idx="2"/>
          </p:cNvCxnSpPr>
          <p:nvPr/>
        </p:nvCxnSpPr>
        <p:spPr>
          <a:xfrm flipH="1" flipV="1">
            <a:off x="6946780" y="4445354"/>
            <a:ext cx="592335" cy="692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7" name="直線接點 636">
            <a:extLst>
              <a:ext uri="{FF2B5EF4-FFF2-40B4-BE49-F238E27FC236}">
                <a16:creationId xmlns:a16="http://schemas.microsoft.com/office/drawing/2014/main" id="{4E0242DF-A125-4D76-839B-E620A7232531}"/>
              </a:ext>
            </a:extLst>
          </p:cNvPr>
          <p:cNvCxnSpPr>
            <a:cxnSpLocks/>
            <a:stCxn id="539" idx="2"/>
          </p:cNvCxnSpPr>
          <p:nvPr/>
        </p:nvCxnSpPr>
        <p:spPr>
          <a:xfrm flipH="1" flipV="1">
            <a:off x="6946780" y="4573868"/>
            <a:ext cx="592335" cy="564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8" name="直線接點 637">
            <a:extLst>
              <a:ext uri="{FF2B5EF4-FFF2-40B4-BE49-F238E27FC236}">
                <a16:creationId xmlns:a16="http://schemas.microsoft.com/office/drawing/2014/main" id="{BC01F155-C1F3-4965-B81F-455F59F61F00}"/>
              </a:ext>
            </a:extLst>
          </p:cNvPr>
          <p:cNvCxnSpPr>
            <a:cxnSpLocks/>
            <a:stCxn id="539" idx="2"/>
          </p:cNvCxnSpPr>
          <p:nvPr/>
        </p:nvCxnSpPr>
        <p:spPr>
          <a:xfrm flipH="1" flipV="1">
            <a:off x="6946780" y="4702383"/>
            <a:ext cx="592335" cy="4357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9" name="直線接點 638">
            <a:extLst>
              <a:ext uri="{FF2B5EF4-FFF2-40B4-BE49-F238E27FC236}">
                <a16:creationId xmlns:a16="http://schemas.microsoft.com/office/drawing/2014/main" id="{004F9F12-3249-47E3-9577-9B331919F0DB}"/>
              </a:ext>
            </a:extLst>
          </p:cNvPr>
          <p:cNvCxnSpPr>
            <a:cxnSpLocks/>
            <a:stCxn id="539" idx="2"/>
          </p:cNvCxnSpPr>
          <p:nvPr/>
        </p:nvCxnSpPr>
        <p:spPr>
          <a:xfrm flipH="1" flipV="1">
            <a:off x="6946780" y="4830897"/>
            <a:ext cx="592335" cy="307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0" name="直線接點 639">
            <a:extLst>
              <a:ext uri="{FF2B5EF4-FFF2-40B4-BE49-F238E27FC236}">
                <a16:creationId xmlns:a16="http://schemas.microsoft.com/office/drawing/2014/main" id="{DF48DA32-C43D-477B-A072-088B33F8E2A8}"/>
              </a:ext>
            </a:extLst>
          </p:cNvPr>
          <p:cNvCxnSpPr>
            <a:cxnSpLocks/>
            <a:stCxn id="539" idx="2"/>
          </p:cNvCxnSpPr>
          <p:nvPr/>
        </p:nvCxnSpPr>
        <p:spPr>
          <a:xfrm flipH="1" flipV="1">
            <a:off x="6946780" y="4979241"/>
            <a:ext cx="592335" cy="1589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1" name="直線接點 640">
            <a:extLst>
              <a:ext uri="{FF2B5EF4-FFF2-40B4-BE49-F238E27FC236}">
                <a16:creationId xmlns:a16="http://schemas.microsoft.com/office/drawing/2014/main" id="{0E0FBDBA-BD42-4A3B-98A3-B7D770773013}"/>
              </a:ext>
            </a:extLst>
          </p:cNvPr>
          <p:cNvCxnSpPr>
            <a:cxnSpLocks/>
            <a:stCxn id="539" idx="2"/>
          </p:cNvCxnSpPr>
          <p:nvPr/>
        </p:nvCxnSpPr>
        <p:spPr>
          <a:xfrm flipH="1" flipV="1">
            <a:off x="6946780" y="5107755"/>
            <a:ext cx="592335" cy="30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2" name="直線接點 641">
            <a:extLst>
              <a:ext uri="{FF2B5EF4-FFF2-40B4-BE49-F238E27FC236}">
                <a16:creationId xmlns:a16="http://schemas.microsoft.com/office/drawing/2014/main" id="{5D1CB432-1789-42C6-8F1E-BE03F102CC79}"/>
              </a:ext>
            </a:extLst>
          </p:cNvPr>
          <p:cNvCxnSpPr>
            <a:cxnSpLocks/>
            <a:stCxn id="539" idx="2"/>
          </p:cNvCxnSpPr>
          <p:nvPr/>
        </p:nvCxnSpPr>
        <p:spPr>
          <a:xfrm flipH="1">
            <a:off x="6946780" y="5138175"/>
            <a:ext cx="592335" cy="98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3" name="直線接點 642">
            <a:extLst>
              <a:ext uri="{FF2B5EF4-FFF2-40B4-BE49-F238E27FC236}">
                <a16:creationId xmlns:a16="http://schemas.microsoft.com/office/drawing/2014/main" id="{EF77C7ED-F10B-4C5A-A11B-3E6138625F84}"/>
              </a:ext>
            </a:extLst>
          </p:cNvPr>
          <p:cNvCxnSpPr>
            <a:cxnSpLocks/>
            <a:stCxn id="539" idx="2"/>
          </p:cNvCxnSpPr>
          <p:nvPr/>
        </p:nvCxnSpPr>
        <p:spPr>
          <a:xfrm flipH="1">
            <a:off x="6946780" y="5138175"/>
            <a:ext cx="592335" cy="226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4" name="直線接點 643">
            <a:extLst>
              <a:ext uri="{FF2B5EF4-FFF2-40B4-BE49-F238E27FC236}">
                <a16:creationId xmlns:a16="http://schemas.microsoft.com/office/drawing/2014/main" id="{8E58BB49-67FC-44D0-A3C2-7C2543832448}"/>
              </a:ext>
            </a:extLst>
          </p:cNvPr>
          <p:cNvCxnSpPr>
            <a:cxnSpLocks/>
            <a:stCxn id="539" idx="2"/>
          </p:cNvCxnSpPr>
          <p:nvPr/>
        </p:nvCxnSpPr>
        <p:spPr>
          <a:xfrm flipH="1">
            <a:off x="6946780" y="5138175"/>
            <a:ext cx="592335" cy="3551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5" name="直線接點 644">
            <a:extLst>
              <a:ext uri="{FF2B5EF4-FFF2-40B4-BE49-F238E27FC236}">
                <a16:creationId xmlns:a16="http://schemas.microsoft.com/office/drawing/2014/main" id="{277EF6BD-ECB5-4DFF-BAB4-6CAA30235E10}"/>
              </a:ext>
            </a:extLst>
          </p:cNvPr>
          <p:cNvCxnSpPr>
            <a:cxnSpLocks/>
            <a:stCxn id="539" idx="2"/>
          </p:cNvCxnSpPr>
          <p:nvPr/>
        </p:nvCxnSpPr>
        <p:spPr>
          <a:xfrm flipH="1">
            <a:off x="6946780" y="5138175"/>
            <a:ext cx="592335" cy="483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直線接點 645">
            <a:extLst>
              <a:ext uri="{FF2B5EF4-FFF2-40B4-BE49-F238E27FC236}">
                <a16:creationId xmlns:a16="http://schemas.microsoft.com/office/drawing/2014/main" id="{06E22C5A-1B6F-4EFE-9D54-1FD28B5A0868}"/>
              </a:ext>
            </a:extLst>
          </p:cNvPr>
          <p:cNvCxnSpPr>
            <a:cxnSpLocks/>
            <a:stCxn id="539" idx="2"/>
          </p:cNvCxnSpPr>
          <p:nvPr/>
        </p:nvCxnSpPr>
        <p:spPr>
          <a:xfrm flipH="1">
            <a:off x="6946781" y="5138175"/>
            <a:ext cx="592334" cy="612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7" name="直線接點 646">
            <a:extLst>
              <a:ext uri="{FF2B5EF4-FFF2-40B4-BE49-F238E27FC236}">
                <a16:creationId xmlns:a16="http://schemas.microsoft.com/office/drawing/2014/main" id="{5ABC7ED0-7F8B-4329-B7D4-2111E7BC3F6C}"/>
              </a:ext>
            </a:extLst>
          </p:cNvPr>
          <p:cNvCxnSpPr>
            <a:cxnSpLocks/>
            <a:stCxn id="539" idx="2"/>
          </p:cNvCxnSpPr>
          <p:nvPr/>
        </p:nvCxnSpPr>
        <p:spPr>
          <a:xfrm flipH="1">
            <a:off x="6946780" y="5138175"/>
            <a:ext cx="592335" cy="740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2" name="文字方塊 671">
            <a:extLst>
              <a:ext uri="{FF2B5EF4-FFF2-40B4-BE49-F238E27FC236}">
                <a16:creationId xmlns:a16="http://schemas.microsoft.com/office/drawing/2014/main" id="{6BC8986B-B145-4E6B-B220-224E5BA1A3A7}"/>
              </a:ext>
            </a:extLst>
          </p:cNvPr>
          <p:cNvSpPr txBox="1"/>
          <p:nvPr/>
        </p:nvSpPr>
        <p:spPr>
          <a:xfrm>
            <a:off x="7204507" y="5685763"/>
            <a:ext cx="755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3" name="右大括弧 672">
            <a:extLst>
              <a:ext uri="{FF2B5EF4-FFF2-40B4-BE49-F238E27FC236}">
                <a16:creationId xmlns:a16="http://schemas.microsoft.com/office/drawing/2014/main" id="{07C6EAFF-DE73-40A7-ADDC-335F71227153}"/>
              </a:ext>
            </a:extLst>
          </p:cNvPr>
          <p:cNvSpPr/>
          <p:nvPr/>
        </p:nvSpPr>
        <p:spPr>
          <a:xfrm rot="5400000">
            <a:off x="4243739" y="4964494"/>
            <a:ext cx="185735" cy="2308656"/>
          </a:xfrm>
          <a:prstGeom prst="rightBrace">
            <a:avLst/>
          </a:prstGeom>
          <a:ln w="63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74" name="文字方塊 673">
            <a:extLst>
              <a:ext uri="{FF2B5EF4-FFF2-40B4-BE49-F238E27FC236}">
                <a16:creationId xmlns:a16="http://schemas.microsoft.com/office/drawing/2014/main" id="{03A0BCA6-E92A-461C-A77A-59DCDE837D82}"/>
              </a:ext>
            </a:extLst>
          </p:cNvPr>
          <p:cNvSpPr txBox="1"/>
          <p:nvPr/>
        </p:nvSpPr>
        <p:spPr>
          <a:xfrm>
            <a:off x="1406515" y="6446738"/>
            <a:ext cx="4254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relationships between these characters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A94D49F0-F94F-4803-AF8B-B0735CF391DF}"/>
              </a:ext>
            </a:extLst>
          </p:cNvPr>
          <p:cNvGrpSpPr/>
          <p:nvPr/>
        </p:nvGrpSpPr>
        <p:grpSpPr>
          <a:xfrm>
            <a:off x="323528" y="901967"/>
            <a:ext cx="7637774" cy="3150892"/>
            <a:chOff x="323528" y="3766439"/>
            <a:chExt cx="7637774" cy="3150892"/>
          </a:xfrm>
        </p:grpSpPr>
        <p:sp>
          <p:nvSpPr>
            <p:cNvPr id="676" name="矩形 675">
              <a:extLst>
                <a:ext uri="{FF2B5EF4-FFF2-40B4-BE49-F238E27FC236}">
                  <a16:creationId xmlns:a16="http://schemas.microsoft.com/office/drawing/2014/main" id="{B8E0A7C1-E31D-4CC3-AA74-E38B180F1E32}"/>
                </a:ext>
              </a:extLst>
            </p:cNvPr>
            <p:cNvSpPr/>
            <p:nvPr/>
          </p:nvSpPr>
          <p:spPr>
            <a:xfrm>
              <a:off x="323528" y="3766439"/>
              <a:ext cx="288091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n"/>
              </a:pPr>
              <a:r>
                <a:rPr lang="en-US" altLang="zh-TW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Convolution Neural Network</a:t>
              </a:r>
            </a:p>
          </p:txBody>
        </p:sp>
        <p:pic>
          <p:nvPicPr>
            <p:cNvPr id="677" name="圖片 676">
              <a:extLst>
                <a:ext uri="{FF2B5EF4-FFF2-40B4-BE49-F238E27FC236}">
                  <a16:creationId xmlns:a16="http://schemas.microsoft.com/office/drawing/2014/main" id="{5AFDDF07-3279-408E-8D20-7FDC4D3E66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41122" t="17391" r="37153" b="58820"/>
            <a:stretch/>
          </p:blipFill>
          <p:spPr>
            <a:xfrm>
              <a:off x="2349918" y="4690183"/>
              <a:ext cx="290617" cy="35785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678" name="圖片 677">
              <a:extLst>
                <a:ext uri="{FF2B5EF4-FFF2-40B4-BE49-F238E27FC236}">
                  <a16:creationId xmlns:a16="http://schemas.microsoft.com/office/drawing/2014/main" id="{8B24FB23-1BF9-4DA9-BD9E-96B5E4A5B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8020" y="4088071"/>
              <a:ext cx="1852289" cy="20828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cxnSp>
          <p:nvCxnSpPr>
            <p:cNvPr id="679" name="直線接點 678">
              <a:extLst>
                <a:ext uri="{FF2B5EF4-FFF2-40B4-BE49-F238E27FC236}">
                  <a16:creationId xmlns:a16="http://schemas.microsoft.com/office/drawing/2014/main" id="{BA26A43C-926A-4675-B473-DE1206638A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0483" y="4229381"/>
              <a:ext cx="758315" cy="425265"/>
            </a:xfrm>
            <a:prstGeom prst="line">
              <a:avLst/>
            </a:prstGeom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0" name="直線接點 679">
              <a:extLst>
                <a:ext uri="{FF2B5EF4-FFF2-40B4-BE49-F238E27FC236}">
                  <a16:creationId xmlns:a16="http://schemas.microsoft.com/office/drawing/2014/main" id="{EFF6F09E-3F6B-487B-AA28-ED99F0C294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5438" y="4646996"/>
              <a:ext cx="2801" cy="1349165"/>
            </a:xfrm>
            <a:prstGeom prst="line">
              <a:avLst/>
            </a:prstGeom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直線接點 680">
              <a:extLst>
                <a:ext uri="{FF2B5EF4-FFF2-40B4-BE49-F238E27FC236}">
                  <a16:creationId xmlns:a16="http://schemas.microsoft.com/office/drawing/2014/main" id="{90292CA9-B206-41E9-A762-F4E56A14E3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394" y="5570691"/>
              <a:ext cx="802870" cy="425468"/>
            </a:xfrm>
            <a:prstGeom prst="line">
              <a:avLst/>
            </a:prstGeom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2" name="直線接點 681">
              <a:extLst>
                <a:ext uri="{FF2B5EF4-FFF2-40B4-BE49-F238E27FC236}">
                  <a16:creationId xmlns:a16="http://schemas.microsoft.com/office/drawing/2014/main" id="{10E86C96-71D3-4DC7-A2A2-AAB162B034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52083" y="4229381"/>
              <a:ext cx="0" cy="1337337"/>
            </a:xfrm>
            <a:prstGeom prst="line">
              <a:avLst/>
            </a:prstGeom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直線接點 682">
              <a:extLst>
                <a:ext uri="{FF2B5EF4-FFF2-40B4-BE49-F238E27FC236}">
                  <a16:creationId xmlns:a16="http://schemas.microsoft.com/office/drawing/2014/main" id="{E20A64CD-1096-4F7F-96A3-ACA4FB0D18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1826" y="4821897"/>
              <a:ext cx="86445" cy="46976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直線接點 683">
              <a:extLst>
                <a:ext uri="{FF2B5EF4-FFF2-40B4-BE49-F238E27FC236}">
                  <a16:creationId xmlns:a16="http://schemas.microsoft.com/office/drawing/2014/main" id="{6EF39FEE-C4AA-4682-9C32-FA12954217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7363" y="4909166"/>
              <a:ext cx="83859" cy="46932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5" name="直線接點 684">
              <a:extLst>
                <a:ext uri="{FF2B5EF4-FFF2-40B4-BE49-F238E27FC236}">
                  <a16:creationId xmlns:a16="http://schemas.microsoft.com/office/drawing/2014/main" id="{35567901-3073-4A3F-A202-0308ADE731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1606" y="4867543"/>
              <a:ext cx="0" cy="88556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直線接點 685">
              <a:extLst>
                <a:ext uri="{FF2B5EF4-FFF2-40B4-BE49-F238E27FC236}">
                  <a16:creationId xmlns:a16="http://schemas.microsoft.com/office/drawing/2014/main" id="{3AA7E6DF-EE48-4F36-A7C2-EECF011E1D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1485" y="4823924"/>
              <a:ext cx="0" cy="88555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7" name="立方體 686">
              <a:extLst>
                <a:ext uri="{FF2B5EF4-FFF2-40B4-BE49-F238E27FC236}">
                  <a16:creationId xmlns:a16="http://schemas.microsoft.com/office/drawing/2014/main" id="{AFA02FA2-B948-49CD-98E7-FBEC82DC5A9B}"/>
                </a:ext>
              </a:extLst>
            </p:cNvPr>
            <p:cNvSpPr/>
            <p:nvPr/>
          </p:nvSpPr>
          <p:spPr>
            <a:xfrm>
              <a:off x="2241605" y="4241076"/>
              <a:ext cx="1010928" cy="1662711"/>
            </a:xfrm>
            <a:prstGeom prst="cube">
              <a:avLst>
                <a:gd name="adj" fmla="val 52748"/>
              </a:avLst>
            </a:prstGeom>
            <a:noFill/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688" name="直線接點 687">
              <a:extLst>
                <a:ext uri="{FF2B5EF4-FFF2-40B4-BE49-F238E27FC236}">
                  <a16:creationId xmlns:a16="http://schemas.microsoft.com/office/drawing/2014/main" id="{5AB7370B-5764-425D-8D5A-15F92E54F9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1909" y="4884990"/>
              <a:ext cx="86445" cy="46976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直線接點 688">
              <a:extLst>
                <a:ext uri="{FF2B5EF4-FFF2-40B4-BE49-F238E27FC236}">
                  <a16:creationId xmlns:a16="http://schemas.microsoft.com/office/drawing/2014/main" id="{372E80D3-C330-406B-AB4E-0CD28BB753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7447" y="4972258"/>
              <a:ext cx="83859" cy="46932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0" name="直線接點 689">
              <a:extLst>
                <a:ext uri="{FF2B5EF4-FFF2-40B4-BE49-F238E27FC236}">
                  <a16:creationId xmlns:a16="http://schemas.microsoft.com/office/drawing/2014/main" id="{0A7A919E-172C-4F47-8889-3C03699E53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1689" y="4930635"/>
              <a:ext cx="0" cy="88556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直線接點 690">
              <a:extLst>
                <a:ext uri="{FF2B5EF4-FFF2-40B4-BE49-F238E27FC236}">
                  <a16:creationId xmlns:a16="http://schemas.microsoft.com/office/drawing/2014/main" id="{A7EF51CC-1E4D-43D4-A537-A8303F8341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91568" y="4887017"/>
              <a:ext cx="0" cy="88555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直線接點 691">
              <a:extLst>
                <a:ext uri="{FF2B5EF4-FFF2-40B4-BE49-F238E27FC236}">
                  <a16:creationId xmlns:a16="http://schemas.microsoft.com/office/drawing/2014/main" id="{67F79587-38F4-4E3D-AA18-BCC25F57B00D}"/>
                </a:ext>
              </a:extLst>
            </p:cNvPr>
            <p:cNvCxnSpPr>
              <a:cxnSpLocks/>
            </p:cNvCxnSpPr>
            <p:nvPr/>
          </p:nvCxnSpPr>
          <p:spPr>
            <a:xfrm>
              <a:off x="1671638" y="4910138"/>
              <a:ext cx="848251" cy="5784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3" name="直線接點 692">
              <a:extLst>
                <a:ext uri="{FF2B5EF4-FFF2-40B4-BE49-F238E27FC236}">
                  <a16:creationId xmlns:a16="http://schemas.microsoft.com/office/drawing/2014/main" id="{BF645030-8F3E-43A4-A151-82DFB9D1DE3D}"/>
                </a:ext>
              </a:extLst>
            </p:cNvPr>
            <p:cNvCxnSpPr>
              <a:cxnSpLocks/>
            </p:cNvCxnSpPr>
            <p:nvPr/>
          </p:nvCxnSpPr>
          <p:spPr>
            <a:xfrm>
              <a:off x="1657350" y="4826000"/>
              <a:ext cx="859418" cy="13422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4" name="直線接點 693">
              <a:extLst>
                <a:ext uri="{FF2B5EF4-FFF2-40B4-BE49-F238E27FC236}">
                  <a16:creationId xmlns:a16="http://schemas.microsoft.com/office/drawing/2014/main" id="{8C2B13CD-720A-41A2-B4B9-FF50396DBDE6}"/>
                </a:ext>
              </a:extLst>
            </p:cNvPr>
            <p:cNvCxnSpPr>
              <a:cxnSpLocks/>
            </p:cNvCxnSpPr>
            <p:nvPr/>
          </p:nvCxnSpPr>
          <p:spPr>
            <a:xfrm>
              <a:off x="1595438" y="4948238"/>
              <a:ext cx="897456" cy="19742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直線接點 694">
              <a:extLst>
                <a:ext uri="{FF2B5EF4-FFF2-40B4-BE49-F238E27FC236}">
                  <a16:creationId xmlns:a16="http://schemas.microsoft.com/office/drawing/2014/main" id="{8FAA72F9-096F-49E2-A56E-7C26F69F9014}"/>
                </a:ext>
              </a:extLst>
            </p:cNvPr>
            <p:cNvCxnSpPr>
              <a:cxnSpLocks/>
            </p:cNvCxnSpPr>
            <p:nvPr/>
          </p:nvCxnSpPr>
          <p:spPr>
            <a:xfrm>
              <a:off x="1585913" y="4867275"/>
              <a:ext cx="898605" cy="8947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6" name="立方體 695">
              <a:extLst>
                <a:ext uri="{FF2B5EF4-FFF2-40B4-BE49-F238E27FC236}">
                  <a16:creationId xmlns:a16="http://schemas.microsoft.com/office/drawing/2014/main" id="{73977236-E6F0-4734-95BB-F6A237067CF9}"/>
                </a:ext>
              </a:extLst>
            </p:cNvPr>
            <p:cNvSpPr/>
            <p:nvPr/>
          </p:nvSpPr>
          <p:spPr>
            <a:xfrm>
              <a:off x="3310508" y="4611970"/>
              <a:ext cx="1010928" cy="1054912"/>
            </a:xfrm>
            <a:prstGeom prst="cube">
              <a:avLst>
                <a:gd name="adj" fmla="val 40457"/>
              </a:avLst>
            </a:prstGeom>
            <a:noFill/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97" name="立方體 696">
              <a:extLst>
                <a:ext uri="{FF2B5EF4-FFF2-40B4-BE49-F238E27FC236}">
                  <a16:creationId xmlns:a16="http://schemas.microsoft.com/office/drawing/2014/main" id="{3249CD77-D7E7-4C92-9237-E1A32F802036}"/>
                </a:ext>
              </a:extLst>
            </p:cNvPr>
            <p:cNvSpPr/>
            <p:nvPr/>
          </p:nvSpPr>
          <p:spPr>
            <a:xfrm>
              <a:off x="3427254" y="4973203"/>
              <a:ext cx="889940" cy="348811"/>
            </a:xfrm>
            <a:prstGeom prst="cube">
              <a:avLst>
                <a:gd name="adj" fmla="val 40457"/>
              </a:avLst>
            </a:prstGeom>
            <a:noFill/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698" name="直線接點 697">
              <a:extLst>
                <a:ext uri="{FF2B5EF4-FFF2-40B4-BE49-F238E27FC236}">
                  <a16:creationId xmlns:a16="http://schemas.microsoft.com/office/drawing/2014/main" id="{7F0DFD8B-B2E8-4EC7-AADE-EC182826680F}"/>
                </a:ext>
              </a:extLst>
            </p:cNvPr>
            <p:cNvCxnSpPr>
              <a:cxnSpLocks/>
            </p:cNvCxnSpPr>
            <p:nvPr/>
          </p:nvCxnSpPr>
          <p:spPr>
            <a:xfrm>
              <a:off x="3723101" y="4620206"/>
              <a:ext cx="0" cy="71105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9" name="直線接點 698">
              <a:extLst>
                <a:ext uri="{FF2B5EF4-FFF2-40B4-BE49-F238E27FC236}">
                  <a16:creationId xmlns:a16="http://schemas.microsoft.com/office/drawing/2014/main" id="{E752B0E2-097C-4673-92E0-E948293076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6251" y="5331258"/>
              <a:ext cx="366851" cy="24160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0" name="直線接點 699">
              <a:extLst>
                <a:ext uri="{FF2B5EF4-FFF2-40B4-BE49-F238E27FC236}">
                  <a16:creationId xmlns:a16="http://schemas.microsoft.com/office/drawing/2014/main" id="{B09DDB5B-350A-4CEF-A7C4-2E17FC5012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23101" y="5331258"/>
              <a:ext cx="544358" cy="6167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直線接點 700">
              <a:extLst>
                <a:ext uri="{FF2B5EF4-FFF2-40B4-BE49-F238E27FC236}">
                  <a16:creationId xmlns:a16="http://schemas.microsoft.com/office/drawing/2014/main" id="{62E91E81-4E64-441A-9C9B-79771E92D0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3219" y="4528924"/>
              <a:ext cx="121534" cy="91284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2" name="直線接點 701">
              <a:extLst>
                <a:ext uri="{FF2B5EF4-FFF2-40B4-BE49-F238E27FC236}">
                  <a16:creationId xmlns:a16="http://schemas.microsoft.com/office/drawing/2014/main" id="{E4F9EC4A-DDEF-4D8F-B483-CB3335D7D1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6822" y="4611970"/>
              <a:ext cx="0" cy="145095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3" name="直線接點 702">
              <a:extLst>
                <a:ext uri="{FF2B5EF4-FFF2-40B4-BE49-F238E27FC236}">
                  <a16:creationId xmlns:a16="http://schemas.microsoft.com/office/drawing/2014/main" id="{C01C4961-3022-423D-80CF-35ED1035C5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3653" y="4660152"/>
              <a:ext cx="121534" cy="91284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直線接點 703">
              <a:extLst>
                <a:ext uri="{FF2B5EF4-FFF2-40B4-BE49-F238E27FC236}">
                  <a16:creationId xmlns:a16="http://schemas.microsoft.com/office/drawing/2014/main" id="{AB530ABF-E84E-4F73-B639-D645B499CA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81149" y="4526109"/>
              <a:ext cx="0" cy="145095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5" name="直線接點 704">
              <a:extLst>
                <a:ext uri="{FF2B5EF4-FFF2-40B4-BE49-F238E27FC236}">
                  <a16:creationId xmlns:a16="http://schemas.microsoft.com/office/drawing/2014/main" id="{525B1713-4D10-4823-A1D3-A371C3389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5917" y="4827622"/>
              <a:ext cx="86445" cy="46976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6" name="直線接點 705">
              <a:extLst>
                <a:ext uri="{FF2B5EF4-FFF2-40B4-BE49-F238E27FC236}">
                  <a16:creationId xmlns:a16="http://schemas.microsoft.com/office/drawing/2014/main" id="{FD04A98B-0F8D-44E2-8379-2D02B0675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1455" y="4914891"/>
              <a:ext cx="83859" cy="46932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直線接點 706">
              <a:extLst>
                <a:ext uri="{FF2B5EF4-FFF2-40B4-BE49-F238E27FC236}">
                  <a16:creationId xmlns:a16="http://schemas.microsoft.com/office/drawing/2014/main" id="{1410D500-7EA8-4E97-A7E7-FE558A1FCA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5696" y="4873267"/>
              <a:ext cx="0" cy="88556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8" name="直線接點 707">
              <a:extLst>
                <a:ext uri="{FF2B5EF4-FFF2-40B4-BE49-F238E27FC236}">
                  <a16:creationId xmlns:a16="http://schemas.microsoft.com/office/drawing/2014/main" id="{85E30211-4C91-4B44-B5DB-1667AE7069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5573" y="4829648"/>
              <a:ext cx="0" cy="88555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9" name="直線接點 708">
              <a:extLst>
                <a:ext uri="{FF2B5EF4-FFF2-40B4-BE49-F238E27FC236}">
                  <a16:creationId xmlns:a16="http://schemas.microsoft.com/office/drawing/2014/main" id="{1459987A-1E3D-432C-A96B-D65476AF6E5D}"/>
                </a:ext>
              </a:extLst>
            </p:cNvPr>
            <p:cNvCxnSpPr>
              <a:cxnSpLocks/>
            </p:cNvCxnSpPr>
            <p:nvPr/>
          </p:nvCxnSpPr>
          <p:spPr>
            <a:xfrm>
              <a:off x="3083460" y="4666657"/>
              <a:ext cx="1052235" cy="21533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直線接點 709">
              <a:extLst>
                <a:ext uri="{FF2B5EF4-FFF2-40B4-BE49-F238E27FC236}">
                  <a16:creationId xmlns:a16="http://schemas.microsoft.com/office/drawing/2014/main" id="{BE780541-C39B-411F-A5B4-113F73ABB019}"/>
                </a:ext>
              </a:extLst>
            </p:cNvPr>
            <p:cNvCxnSpPr>
              <a:cxnSpLocks/>
            </p:cNvCxnSpPr>
            <p:nvPr/>
          </p:nvCxnSpPr>
          <p:spPr>
            <a:xfrm>
              <a:off x="2963219" y="4753072"/>
              <a:ext cx="1176719" cy="12891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1" name="直線接點 710">
              <a:extLst>
                <a:ext uri="{FF2B5EF4-FFF2-40B4-BE49-F238E27FC236}">
                  <a16:creationId xmlns:a16="http://schemas.microsoft.com/office/drawing/2014/main" id="{4645542C-92E1-46F1-B8C2-4398A31CECA9}"/>
                </a:ext>
              </a:extLst>
            </p:cNvPr>
            <p:cNvCxnSpPr>
              <a:cxnSpLocks/>
            </p:cNvCxnSpPr>
            <p:nvPr/>
          </p:nvCxnSpPr>
          <p:spPr>
            <a:xfrm>
              <a:off x="2966822" y="4623022"/>
              <a:ext cx="1176719" cy="26295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2" name="直線接點 711">
              <a:extLst>
                <a:ext uri="{FF2B5EF4-FFF2-40B4-BE49-F238E27FC236}">
                  <a16:creationId xmlns:a16="http://schemas.microsoft.com/office/drawing/2014/main" id="{022DA3E5-DCD2-4E72-959F-C14007D388F6}"/>
                </a:ext>
              </a:extLst>
            </p:cNvPr>
            <p:cNvCxnSpPr>
              <a:cxnSpLocks/>
            </p:cNvCxnSpPr>
            <p:nvPr/>
          </p:nvCxnSpPr>
          <p:spPr>
            <a:xfrm>
              <a:off x="3085187" y="4545043"/>
              <a:ext cx="1058354" cy="33694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3" name="文字方塊 712">
              <a:extLst>
                <a:ext uri="{FF2B5EF4-FFF2-40B4-BE49-F238E27FC236}">
                  <a16:creationId xmlns:a16="http://schemas.microsoft.com/office/drawing/2014/main" id="{A3A26C5D-3AB7-4DF0-A5D2-4688A2367BDB}"/>
                </a:ext>
              </a:extLst>
            </p:cNvPr>
            <p:cNvSpPr txBox="1"/>
            <p:nvPr/>
          </p:nvSpPr>
          <p:spPr>
            <a:xfrm>
              <a:off x="3441224" y="5884024"/>
              <a:ext cx="9250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Pooling</a:t>
              </a:r>
              <a:endParaRPr kumimoji="1" lang="zh-TW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4" name="文字方塊 713">
              <a:extLst>
                <a:ext uri="{FF2B5EF4-FFF2-40B4-BE49-F238E27FC236}">
                  <a16:creationId xmlns:a16="http://schemas.microsoft.com/office/drawing/2014/main" id="{34A3F022-38C5-42FD-A550-E83BCB11061B}"/>
                </a:ext>
              </a:extLst>
            </p:cNvPr>
            <p:cNvSpPr txBox="1"/>
            <p:nvPr/>
          </p:nvSpPr>
          <p:spPr>
            <a:xfrm>
              <a:off x="2158362" y="5884023"/>
              <a:ext cx="12125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Convolution</a:t>
              </a:r>
              <a:endParaRPr kumimoji="1" lang="zh-TW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5" name="文字方塊 714">
              <a:extLst>
                <a:ext uri="{FF2B5EF4-FFF2-40B4-BE49-F238E27FC236}">
                  <a16:creationId xmlns:a16="http://schemas.microsoft.com/office/drawing/2014/main" id="{12073A63-4FCE-4DC1-8E10-21AA1AA98D99}"/>
                </a:ext>
              </a:extLst>
            </p:cNvPr>
            <p:cNvSpPr txBox="1"/>
            <p:nvPr/>
          </p:nvSpPr>
          <p:spPr>
            <a:xfrm>
              <a:off x="1319012" y="5881427"/>
              <a:ext cx="6830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endParaRPr kumimoji="1"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6" name="矩形 715">
              <a:extLst>
                <a:ext uri="{FF2B5EF4-FFF2-40B4-BE49-F238E27FC236}">
                  <a16:creationId xmlns:a16="http://schemas.microsoft.com/office/drawing/2014/main" id="{5DCE4020-02E5-4097-AD29-74708D7F1987}"/>
                </a:ext>
              </a:extLst>
            </p:cNvPr>
            <p:cNvSpPr/>
            <p:nvPr/>
          </p:nvSpPr>
          <p:spPr>
            <a:xfrm>
              <a:off x="5495254" y="4426828"/>
              <a:ext cx="158246" cy="7649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17" name="立方體 716">
              <a:extLst>
                <a:ext uri="{FF2B5EF4-FFF2-40B4-BE49-F238E27FC236}">
                  <a16:creationId xmlns:a16="http://schemas.microsoft.com/office/drawing/2014/main" id="{A711F700-FFF6-45AB-BB8A-33CB9AAC045E}"/>
                </a:ext>
              </a:extLst>
            </p:cNvPr>
            <p:cNvSpPr/>
            <p:nvPr/>
          </p:nvSpPr>
          <p:spPr>
            <a:xfrm>
              <a:off x="4737500" y="4602348"/>
              <a:ext cx="546711" cy="1054912"/>
            </a:xfrm>
            <a:prstGeom prst="cube">
              <a:avLst>
                <a:gd name="adj" fmla="val 59411"/>
              </a:avLst>
            </a:prstGeom>
            <a:noFill/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718" name="直線接點 717">
              <a:extLst>
                <a:ext uri="{FF2B5EF4-FFF2-40B4-BE49-F238E27FC236}">
                  <a16:creationId xmlns:a16="http://schemas.microsoft.com/office/drawing/2014/main" id="{450AF21F-ED82-459F-BEBB-D14D0459750C}"/>
                </a:ext>
              </a:extLst>
            </p:cNvPr>
            <p:cNvCxnSpPr>
              <a:cxnSpLocks/>
            </p:cNvCxnSpPr>
            <p:nvPr/>
          </p:nvCxnSpPr>
          <p:spPr>
            <a:xfrm>
              <a:off x="5495254" y="4539074"/>
              <a:ext cx="154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直線接點 718">
              <a:extLst>
                <a:ext uri="{FF2B5EF4-FFF2-40B4-BE49-F238E27FC236}">
                  <a16:creationId xmlns:a16="http://schemas.microsoft.com/office/drawing/2014/main" id="{44A8573F-FA9B-483A-A951-6922C2BBE566}"/>
                </a:ext>
              </a:extLst>
            </p:cNvPr>
            <p:cNvCxnSpPr>
              <a:cxnSpLocks/>
            </p:cNvCxnSpPr>
            <p:nvPr/>
          </p:nvCxnSpPr>
          <p:spPr>
            <a:xfrm>
              <a:off x="5490936" y="4646996"/>
              <a:ext cx="154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" name="直線接點 719">
              <a:extLst>
                <a:ext uri="{FF2B5EF4-FFF2-40B4-BE49-F238E27FC236}">
                  <a16:creationId xmlns:a16="http://schemas.microsoft.com/office/drawing/2014/main" id="{0B21C93E-517E-4AC1-8BD4-048AE3728B7E}"/>
                </a:ext>
              </a:extLst>
            </p:cNvPr>
            <p:cNvCxnSpPr>
              <a:cxnSpLocks/>
            </p:cNvCxnSpPr>
            <p:nvPr/>
          </p:nvCxnSpPr>
          <p:spPr>
            <a:xfrm>
              <a:off x="5497413" y="4753231"/>
              <a:ext cx="154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" name="直線接點 720">
              <a:extLst>
                <a:ext uri="{FF2B5EF4-FFF2-40B4-BE49-F238E27FC236}">
                  <a16:creationId xmlns:a16="http://schemas.microsoft.com/office/drawing/2014/main" id="{AE145936-AA15-4154-89E3-76BA398752F0}"/>
                </a:ext>
              </a:extLst>
            </p:cNvPr>
            <p:cNvCxnSpPr>
              <a:cxnSpLocks/>
            </p:cNvCxnSpPr>
            <p:nvPr/>
          </p:nvCxnSpPr>
          <p:spPr>
            <a:xfrm>
              <a:off x="5495254" y="4859372"/>
              <a:ext cx="154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" name="直線接點 721">
              <a:extLst>
                <a:ext uri="{FF2B5EF4-FFF2-40B4-BE49-F238E27FC236}">
                  <a16:creationId xmlns:a16="http://schemas.microsoft.com/office/drawing/2014/main" id="{DA762D9F-B9F2-4740-A2FC-44847BD0D8D1}"/>
                </a:ext>
              </a:extLst>
            </p:cNvPr>
            <p:cNvCxnSpPr>
              <a:cxnSpLocks/>
            </p:cNvCxnSpPr>
            <p:nvPr/>
          </p:nvCxnSpPr>
          <p:spPr>
            <a:xfrm>
              <a:off x="5490936" y="4961823"/>
              <a:ext cx="154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" name="直線接點 722">
              <a:extLst>
                <a:ext uri="{FF2B5EF4-FFF2-40B4-BE49-F238E27FC236}">
                  <a16:creationId xmlns:a16="http://schemas.microsoft.com/office/drawing/2014/main" id="{3B9B10E1-74E3-435C-9DF8-2AE9AF7F5828}"/>
                </a:ext>
              </a:extLst>
            </p:cNvPr>
            <p:cNvCxnSpPr>
              <a:cxnSpLocks/>
            </p:cNvCxnSpPr>
            <p:nvPr/>
          </p:nvCxnSpPr>
          <p:spPr>
            <a:xfrm>
              <a:off x="5497381" y="5065239"/>
              <a:ext cx="154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4" name="直線接點 723">
              <a:extLst>
                <a:ext uri="{FF2B5EF4-FFF2-40B4-BE49-F238E27FC236}">
                  <a16:creationId xmlns:a16="http://schemas.microsoft.com/office/drawing/2014/main" id="{8C49B0D6-4773-4CAA-873A-D9C57325FD55}"/>
                </a:ext>
              </a:extLst>
            </p:cNvPr>
            <p:cNvCxnSpPr>
              <a:cxnSpLocks/>
            </p:cNvCxnSpPr>
            <p:nvPr/>
          </p:nvCxnSpPr>
          <p:spPr>
            <a:xfrm>
              <a:off x="4884010" y="5532397"/>
              <a:ext cx="662549" cy="2812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5" name="橢圓 724">
              <a:extLst>
                <a:ext uri="{FF2B5EF4-FFF2-40B4-BE49-F238E27FC236}">
                  <a16:creationId xmlns:a16="http://schemas.microsoft.com/office/drawing/2014/main" id="{CEFD3FC2-B547-4AAC-A140-D55B5650DD06}"/>
                </a:ext>
              </a:extLst>
            </p:cNvPr>
            <p:cNvSpPr/>
            <p:nvPr/>
          </p:nvSpPr>
          <p:spPr>
            <a:xfrm>
              <a:off x="5544689" y="5672812"/>
              <a:ext cx="37738" cy="294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26" name="矩形 725">
              <a:extLst>
                <a:ext uri="{FF2B5EF4-FFF2-40B4-BE49-F238E27FC236}">
                  <a16:creationId xmlns:a16="http://schemas.microsoft.com/office/drawing/2014/main" id="{A94DE747-D2ED-45CB-802A-0B04395EDE67}"/>
                </a:ext>
              </a:extLst>
            </p:cNvPr>
            <p:cNvSpPr/>
            <p:nvPr/>
          </p:nvSpPr>
          <p:spPr>
            <a:xfrm>
              <a:off x="5495254" y="5756381"/>
              <a:ext cx="150042" cy="922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727" name="直線接點 726">
              <a:extLst>
                <a:ext uri="{FF2B5EF4-FFF2-40B4-BE49-F238E27FC236}">
                  <a16:creationId xmlns:a16="http://schemas.microsoft.com/office/drawing/2014/main" id="{8E4C499C-94DD-48C9-A9EE-6A232619C0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5072" y="4499200"/>
              <a:ext cx="652805" cy="2746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8" name="文字方塊 727">
              <a:extLst>
                <a:ext uri="{FF2B5EF4-FFF2-40B4-BE49-F238E27FC236}">
                  <a16:creationId xmlns:a16="http://schemas.microsoft.com/office/drawing/2014/main" id="{EE83A641-C12F-45A4-BEEB-5E1005F689F3}"/>
                </a:ext>
              </a:extLst>
            </p:cNvPr>
            <p:cNvSpPr txBox="1"/>
            <p:nvPr/>
          </p:nvSpPr>
          <p:spPr>
            <a:xfrm>
              <a:off x="5183665" y="5886151"/>
              <a:ext cx="756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Flatten</a:t>
              </a:r>
              <a:endParaRPr kumimoji="1" lang="zh-TW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9" name="橢圓 728">
              <a:extLst>
                <a:ext uri="{FF2B5EF4-FFF2-40B4-BE49-F238E27FC236}">
                  <a16:creationId xmlns:a16="http://schemas.microsoft.com/office/drawing/2014/main" id="{C162A731-6622-4540-ADE9-086C0BC82F20}"/>
                </a:ext>
              </a:extLst>
            </p:cNvPr>
            <p:cNvSpPr/>
            <p:nvPr/>
          </p:nvSpPr>
          <p:spPr>
            <a:xfrm>
              <a:off x="5545724" y="5509599"/>
              <a:ext cx="37738" cy="294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30" name="橢圓 729">
              <a:extLst>
                <a:ext uri="{FF2B5EF4-FFF2-40B4-BE49-F238E27FC236}">
                  <a16:creationId xmlns:a16="http://schemas.microsoft.com/office/drawing/2014/main" id="{00276067-50C8-49D4-828A-8CFACDC4C47E}"/>
                </a:ext>
              </a:extLst>
            </p:cNvPr>
            <p:cNvSpPr/>
            <p:nvPr/>
          </p:nvSpPr>
          <p:spPr>
            <a:xfrm>
              <a:off x="5550314" y="5455757"/>
              <a:ext cx="37738" cy="294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31" name="橢圓 730">
              <a:extLst>
                <a:ext uri="{FF2B5EF4-FFF2-40B4-BE49-F238E27FC236}">
                  <a16:creationId xmlns:a16="http://schemas.microsoft.com/office/drawing/2014/main" id="{693F0BD5-EF02-47E2-AA5D-BCDF4788C90F}"/>
                </a:ext>
              </a:extLst>
            </p:cNvPr>
            <p:cNvSpPr/>
            <p:nvPr/>
          </p:nvSpPr>
          <p:spPr>
            <a:xfrm>
              <a:off x="5551350" y="5292544"/>
              <a:ext cx="37738" cy="294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32" name="橢圓 731">
              <a:extLst>
                <a:ext uri="{FF2B5EF4-FFF2-40B4-BE49-F238E27FC236}">
                  <a16:creationId xmlns:a16="http://schemas.microsoft.com/office/drawing/2014/main" id="{DCF87C49-A495-4BA5-9FF6-A62E623E9F15}"/>
                </a:ext>
              </a:extLst>
            </p:cNvPr>
            <p:cNvSpPr/>
            <p:nvPr/>
          </p:nvSpPr>
          <p:spPr>
            <a:xfrm>
              <a:off x="5551350" y="5234545"/>
              <a:ext cx="37738" cy="294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33" name="橢圓 732">
              <a:extLst>
                <a:ext uri="{FF2B5EF4-FFF2-40B4-BE49-F238E27FC236}">
                  <a16:creationId xmlns:a16="http://schemas.microsoft.com/office/drawing/2014/main" id="{60D6C864-6084-4FE1-B7A6-CCB48BE7D1EA}"/>
                </a:ext>
              </a:extLst>
            </p:cNvPr>
            <p:cNvSpPr/>
            <p:nvPr/>
          </p:nvSpPr>
          <p:spPr>
            <a:xfrm>
              <a:off x="5550223" y="5402390"/>
              <a:ext cx="37738" cy="294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34" name="橢圓 733">
              <a:extLst>
                <a:ext uri="{FF2B5EF4-FFF2-40B4-BE49-F238E27FC236}">
                  <a16:creationId xmlns:a16="http://schemas.microsoft.com/office/drawing/2014/main" id="{ADFD11DF-A666-4B70-B3E6-242B810F6DBF}"/>
                </a:ext>
              </a:extLst>
            </p:cNvPr>
            <p:cNvSpPr/>
            <p:nvPr/>
          </p:nvSpPr>
          <p:spPr>
            <a:xfrm>
              <a:off x="5550223" y="5344391"/>
              <a:ext cx="37738" cy="294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35" name="橢圓 734">
              <a:extLst>
                <a:ext uri="{FF2B5EF4-FFF2-40B4-BE49-F238E27FC236}">
                  <a16:creationId xmlns:a16="http://schemas.microsoft.com/office/drawing/2014/main" id="{A32CB5A7-44BE-4BEE-BE52-84947FBC39D9}"/>
                </a:ext>
              </a:extLst>
            </p:cNvPr>
            <p:cNvSpPr/>
            <p:nvPr/>
          </p:nvSpPr>
          <p:spPr>
            <a:xfrm>
              <a:off x="5544598" y="5619445"/>
              <a:ext cx="37738" cy="294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36" name="橢圓 735">
              <a:extLst>
                <a:ext uri="{FF2B5EF4-FFF2-40B4-BE49-F238E27FC236}">
                  <a16:creationId xmlns:a16="http://schemas.microsoft.com/office/drawing/2014/main" id="{414446B4-3ADA-4C5F-A0C0-9E9CCB1FC3BA}"/>
                </a:ext>
              </a:extLst>
            </p:cNvPr>
            <p:cNvSpPr/>
            <p:nvPr/>
          </p:nvSpPr>
          <p:spPr>
            <a:xfrm>
              <a:off x="5544598" y="5566718"/>
              <a:ext cx="37738" cy="294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37" name="右大括弧 736">
              <a:extLst>
                <a:ext uri="{FF2B5EF4-FFF2-40B4-BE49-F238E27FC236}">
                  <a16:creationId xmlns:a16="http://schemas.microsoft.com/office/drawing/2014/main" id="{F752773F-3328-48F9-A6A8-5B4752093700}"/>
                </a:ext>
              </a:extLst>
            </p:cNvPr>
            <p:cNvSpPr/>
            <p:nvPr/>
          </p:nvSpPr>
          <p:spPr>
            <a:xfrm rot="5400000">
              <a:off x="3948093" y="4511807"/>
              <a:ext cx="151081" cy="3592507"/>
            </a:xfrm>
            <a:prstGeom prst="rightBrace">
              <a:avLst/>
            </a:prstGeom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38" name="文字方塊 737">
              <a:extLst>
                <a:ext uri="{FF2B5EF4-FFF2-40B4-BE49-F238E27FC236}">
                  <a16:creationId xmlns:a16="http://schemas.microsoft.com/office/drawing/2014/main" id="{CE5B1D7F-2EAD-47BC-B356-AEFCE178EFAB}"/>
                </a:ext>
              </a:extLst>
            </p:cNvPr>
            <p:cNvSpPr txBox="1"/>
            <p:nvPr/>
          </p:nvSpPr>
          <p:spPr>
            <a:xfrm>
              <a:off x="2729344" y="6578777"/>
              <a:ext cx="2531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 extract from images</a:t>
              </a:r>
              <a:endParaRPr kumimoji="1" lang="zh-TW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739" name="圖片 738">
              <a:extLst>
                <a:ext uri="{FF2B5EF4-FFF2-40B4-BE49-F238E27FC236}">
                  <a16:creationId xmlns:a16="http://schemas.microsoft.com/office/drawing/2014/main" id="{42047CF4-9019-477A-A5E7-3C36B671F0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42474" t="44866" r="37302" b="26748"/>
            <a:stretch/>
          </p:blipFill>
          <p:spPr>
            <a:xfrm>
              <a:off x="2358611" y="5029268"/>
              <a:ext cx="286243" cy="42700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740" name="圖片 739">
              <a:extLst>
                <a:ext uri="{FF2B5EF4-FFF2-40B4-BE49-F238E27FC236}">
                  <a16:creationId xmlns:a16="http://schemas.microsoft.com/office/drawing/2014/main" id="{642724FE-2D07-470D-ACC8-4FE99A305C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41012" t="54803" r="36232" b="20438"/>
            <a:stretch/>
          </p:blipFill>
          <p:spPr>
            <a:xfrm>
              <a:off x="2357633" y="5428381"/>
              <a:ext cx="296820" cy="372425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741" name="圖片 740">
              <a:extLst>
                <a:ext uri="{FF2B5EF4-FFF2-40B4-BE49-F238E27FC236}">
                  <a16:creationId xmlns:a16="http://schemas.microsoft.com/office/drawing/2014/main" id="{85F26313-A772-4D1D-B5EC-5C27BE7CD1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45684" t="51864" r="39425" b="21061"/>
            <a:stretch/>
          </p:blipFill>
          <p:spPr>
            <a:xfrm>
              <a:off x="3359553" y="4328817"/>
              <a:ext cx="348504" cy="378418"/>
            </a:xfrm>
            <a:prstGeom prst="rect">
              <a:avLst/>
            </a:prstGeom>
          </p:spPr>
        </p:pic>
        <p:grpSp>
          <p:nvGrpSpPr>
            <p:cNvPr id="742" name="群組 741">
              <a:extLst>
                <a:ext uri="{FF2B5EF4-FFF2-40B4-BE49-F238E27FC236}">
                  <a16:creationId xmlns:a16="http://schemas.microsoft.com/office/drawing/2014/main" id="{22F26EE3-7498-4453-8ABD-D8FAD1FAED82}"/>
                </a:ext>
              </a:extLst>
            </p:cNvPr>
            <p:cNvGrpSpPr/>
            <p:nvPr/>
          </p:nvGrpSpPr>
          <p:grpSpPr>
            <a:xfrm>
              <a:off x="5934912" y="4255868"/>
              <a:ext cx="1760158" cy="1859495"/>
              <a:chOff x="5934912" y="4255868"/>
              <a:chExt cx="1760158" cy="1526417"/>
            </a:xfrm>
          </p:grpSpPr>
          <p:sp>
            <p:nvSpPr>
              <p:cNvPr id="743" name="橢圓 742">
                <a:extLst>
                  <a:ext uri="{FF2B5EF4-FFF2-40B4-BE49-F238E27FC236}">
                    <a16:creationId xmlns:a16="http://schemas.microsoft.com/office/drawing/2014/main" id="{73DECDA0-1A85-474D-BDF9-11BF30645E2A}"/>
                  </a:ext>
                </a:extLst>
              </p:cNvPr>
              <p:cNvSpPr/>
              <p:nvPr/>
            </p:nvSpPr>
            <p:spPr>
              <a:xfrm>
                <a:off x="5934912" y="4644226"/>
                <a:ext cx="187958" cy="9293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744" name="橢圓 743">
                <a:extLst>
                  <a:ext uri="{FF2B5EF4-FFF2-40B4-BE49-F238E27FC236}">
                    <a16:creationId xmlns:a16="http://schemas.microsoft.com/office/drawing/2014/main" id="{9B15921F-563E-4AA9-BC28-D529BD20C5AE}"/>
                  </a:ext>
                </a:extLst>
              </p:cNvPr>
              <p:cNvSpPr/>
              <p:nvPr/>
            </p:nvSpPr>
            <p:spPr>
              <a:xfrm>
                <a:off x="5934912" y="4515712"/>
                <a:ext cx="187958" cy="9293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745" name="橢圓 744">
                <a:extLst>
                  <a:ext uri="{FF2B5EF4-FFF2-40B4-BE49-F238E27FC236}">
                    <a16:creationId xmlns:a16="http://schemas.microsoft.com/office/drawing/2014/main" id="{6D281CEA-DD7F-4D38-9FBC-2D4761170178}"/>
                  </a:ext>
                </a:extLst>
              </p:cNvPr>
              <p:cNvSpPr/>
              <p:nvPr/>
            </p:nvSpPr>
            <p:spPr>
              <a:xfrm>
                <a:off x="5934912" y="4772740"/>
                <a:ext cx="187958" cy="9293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746" name="橢圓 745">
                <a:extLst>
                  <a:ext uri="{FF2B5EF4-FFF2-40B4-BE49-F238E27FC236}">
                    <a16:creationId xmlns:a16="http://schemas.microsoft.com/office/drawing/2014/main" id="{0BEC976D-E059-4DD5-BCD1-4F937CA7C319}"/>
                  </a:ext>
                </a:extLst>
              </p:cNvPr>
              <p:cNvSpPr/>
              <p:nvPr/>
            </p:nvSpPr>
            <p:spPr>
              <a:xfrm>
                <a:off x="5938783" y="4901254"/>
                <a:ext cx="187958" cy="9293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747" name="橢圓 746">
                <a:extLst>
                  <a:ext uri="{FF2B5EF4-FFF2-40B4-BE49-F238E27FC236}">
                    <a16:creationId xmlns:a16="http://schemas.microsoft.com/office/drawing/2014/main" id="{2995F0ED-BEB2-4F08-AB27-B9B10C2A6A47}"/>
                  </a:ext>
                </a:extLst>
              </p:cNvPr>
              <p:cNvSpPr/>
              <p:nvPr/>
            </p:nvSpPr>
            <p:spPr>
              <a:xfrm>
                <a:off x="5934912" y="5178112"/>
                <a:ext cx="187958" cy="9293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748" name="橢圓 747">
                <a:extLst>
                  <a:ext uri="{FF2B5EF4-FFF2-40B4-BE49-F238E27FC236}">
                    <a16:creationId xmlns:a16="http://schemas.microsoft.com/office/drawing/2014/main" id="{FA0EB7AB-FA07-44DD-861F-1CF27EAD4E6E}"/>
                  </a:ext>
                </a:extLst>
              </p:cNvPr>
              <p:cNvSpPr/>
              <p:nvPr/>
            </p:nvSpPr>
            <p:spPr>
              <a:xfrm>
                <a:off x="5934912" y="5049598"/>
                <a:ext cx="187958" cy="9293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749" name="橢圓 748">
                <a:extLst>
                  <a:ext uri="{FF2B5EF4-FFF2-40B4-BE49-F238E27FC236}">
                    <a16:creationId xmlns:a16="http://schemas.microsoft.com/office/drawing/2014/main" id="{229340DF-164C-4EF7-B404-5560FA99B3A6}"/>
                  </a:ext>
                </a:extLst>
              </p:cNvPr>
              <p:cNvSpPr/>
              <p:nvPr/>
            </p:nvSpPr>
            <p:spPr>
              <a:xfrm>
                <a:off x="5934912" y="5306626"/>
                <a:ext cx="187958" cy="9293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750" name="橢圓 749">
                <a:extLst>
                  <a:ext uri="{FF2B5EF4-FFF2-40B4-BE49-F238E27FC236}">
                    <a16:creationId xmlns:a16="http://schemas.microsoft.com/office/drawing/2014/main" id="{031D66A8-1F8F-4709-95F4-278B2272D466}"/>
                  </a:ext>
                </a:extLst>
              </p:cNvPr>
              <p:cNvSpPr/>
              <p:nvPr/>
            </p:nvSpPr>
            <p:spPr>
              <a:xfrm>
                <a:off x="5938783" y="5435141"/>
                <a:ext cx="187958" cy="9293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751" name="橢圓 750">
                <a:extLst>
                  <a:ext uri="{FF2B5EF4-FFF2-40B4-BE49-F238E27FC236}">
                    <a16:creationId xmlns:a16="http://schemas.microsoft.com/office/drawing/2014/main" id="{0A9B7BA0-A3D7-4FA5-A4A9-853A239F2BCC}"/>
                  </a:ext>
                </a:extLst>
              </p:cNvPr>
              <p:cNvSpPr/>
              <p:nvPr/>
            </p:nvSpPr>
            <p:spPr>
              <a:xfrm>
                <a:off x="6722947" y="4384383"/>
                <a:ext cx="187958" cy="9293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752" name="橢圓 751">
                <a:extLst>
                  <a:ext uri="{FF2B5EF4-FFF2-40B4-BE49-F238E27FC236}">
                    <a16:creationId xmlns:a16="http://schemas.microsoft.com/office/drawing/2014/main" id="{862DFDEF-6D1A-4CB2-9898-E0BF682F9891}"/>
                  </a:ext>
                </a:extLst>
              </p:cNvPr>
              <p:cNvSpPr/>
              <p:nvPr/>
            </p:nvSpPr>
            <p:spPr>
              <a:xfrm>
                <a:off x="6722947" y="4255868"/>
                <a:ext cx="187958" cy="9293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753" name="橢圓 752">
                <a:extLst>
                  <a:ext uri="{FF2B5EF4-FFF2-40B4-BE49-F238E27FC236}">
                    <a16:creationId xmlns:a16="http://schemas.microsoft.com/office/drawing/2014/main" id="{FCE8FA88-EB40-48BB-B7FC-24219490DEB4}"/>
                  </a:ext>
                </a:extLst>
              </p:cNvPr>
              <p:cNvSpPr/>
              <p:nvPr/>
            </p:nvSpPr>
            <p:spPr>
              <a:xfrm>
                <a:off x="6722947" y="4512898"/>
                <a:ext cx="187958" cy="9293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754" name="橢圓 753">
                <a:extLst>
                  <a:ext uri="{FF2B5EF4-FFF2-40B4-BE49-F238E27FC236}">
                    <a16:creationId xmlns:a16="http://schemas.microsoft.com/office/drawing/2014/main" id="{869C2BB9-1ADB-4FA0-8E5F-B0AE160139F5}"/>
                  </a:ext>
                </a:extLst>
              </p:cNvPr>
              <p:cNvSpPr/>
              <p:nvPr/>
            </p:nvSpPr>
            <p:spPr>
              <a:xfrm>
                <a:off x="6726817" y="4641412"/>
                <a:ext cx="187958" cy="9293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755" name="橢圓 754">
                <a:extLst>
                  <a:ext uri="{FF2B5EF4-FFF2-40B4-BE49-F238E27FC236}">
                    <a16:creationId xmlns:a16="http://schemas.microsoft.com/office/drawing/2014/main" id="{5121703E-7ADD-4CBF-A9CB-FDED485D9E2B}"/>
                  </a:ext>
                </a:extLst>
              </p:cNvPr>
              <p:cNvSpPr/>
              <p:nvPr/>
            </p:nvSpPr>
            <p:spPr>
              <a:xfrm>
                <a:off x="6722947" y="4918269"/>
                <a:ext cx="187958" cy="9293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756" name="橢圓 755">
                <a:extLst>
                  <a:ext uri="{FF2B5EF4-FFF2-40B4-BE49-F238E27FC236}">
                    <a16:creationId xmlns:a16="http://schemas.microsoft.com/office/drawing/2014/main" id="{2811C935-3101-41DF-A0DE-77CE24EAFE0A}"/>
                  </a:ext>
                </a:extLst>
              </p:cNvPr>
              <p:cNvSpPr/>
              <p:nvPr/>
            </p:nvSpPr>
            <p:spPr>
              <a:xfrm>
                <a:off x="6722947" y="4789755"/>
                <a:ext cx="187958" cy="9293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757" name="橢圓 756">
                <a:extLst>
                  <a:ext uri="{FF2B5EF4-FFF2-40B4-BE49-F238E27FC236}">
                    <a16:creationId xmlns:a16="http://schemas.microsoft.com/office/drawing/2014/main" id="{0E416C38-C1C9-4CC3-8B25-E87CBFD30E6E}"/>
                  </a:ext>
                </a:extLst>
              </p:cNvPr>
              <p:cNvSpPr/>
              <p:nvPr/>
            </p:nvSpPr>
            <p:spPr>
              <a:xfrm>
                <a:off x="6722947" y="5046783"/>
                <a:ext cx="187958" cy="9293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758" name="橢圓 757">
                <a:extLst>
                  <a:ext uri="{FF2B5EF4-FFF2-40B4-BE49-F238E27FC236}">
                    <a16:creationId xmlns:a16="http://schemas.microsoft.com/office/drawing/2014/main" id="{BB8E4FB5-916D-49E7-A954-E11DC4C4C56F}"/>
                  </a:ext>
                </a:extLst>
              </p:cNvPr>
              <p:cNvSpPr/>
              <p:nvPr/>
            </p:nvSpPr>
            <p:spPr>
              <a:xfrm>
                <a:off x="6726817" y="5175297"/>
                <a:ext cx="187958" cy="9293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759" name="橢圓 758">
                <a:extLst>
                  <a:ext uri="{FF2B5EF4-FFF2-40B4-BE49-F238E27FC236}">
                    <a16:creationId xmlns:a16="http://schemas.microsoft.com/office/drawing/2014/main" id="{ECE0365C-1081-4D77-9B42-69C230BE45DF}"/>
                  </a:ext>
                </a:extLst>
              </p:cNvPr>
              <p:cNvSpPr/>
              <p:nvPr/>
            </p:nvSpPr>
            <p:spPr>
              <a:xfrm>
                <a:off x="6722947" y="5432326"/>
                <a:ext cx="187958" cy="9293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760" name="橢圓 759">
                <a:extLst>
                  <a:ext uri="{FF2B5EF4-FFF2-40B4-BE49-F238E27FC236}">
                    <a16:creationId xmlns:a16="http://schemas.microsoft.com/office/drawing/2014/main" id="{BCFF50D3-E849-4D4A-8374-1E3C0DD7E66D}"/>
                  </a:ext>
                </a:extLst>
              </p:cNvPr>
              <p:cNvSpPr/>
              <p:nvPr/>
            </p:nvSpPr>
            <p:spPr>
              <a:xfrm>
                <a:off x="6722947" y="5303812"/>
                <a:ext cx="187958" cy="9293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761" name="橢圓 760">
                <a:extLst>
                  <a:ext uri="{FF2B5EF4-FFF2-40B4-BE49-F238E27FC236}">
                    <a16:creationId xmlns:a16="http://schemas.microsoft.com/office/drawing/2014/main" id="{7C30EA98-9CBE-40E2-AEBD-8F8FF37ED820}"/>
                  </a:ext>
                </a:extLst>
              </p:cNvPr>
              <p:cNvSpPr/>
              <p:nvPr/>
            </p:nvSpPr>
            <p:spPr>
              <a:xfrm>
                <a:off x="6722947" y="5560840"/>
                <a:ext cx="187958" cy="9293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762" name="橢圓 761">
                <a:extLst>
                  <a:ext uri="{FF2B5EF4-FFF2-40B4-BE49-F238E27FC236}">
                    <a16:creationId xmlns:a16="http://schemas.microsoft.com/office/drawing/2014/main" id="{9D8230FF-45A6-4496-8186-3F94F9E90D44}"/>
                  </a:ext>
                </a:extLst>
              </p:cNvPr>
              <p:cNvSpPr/>
              <p:nvPr/>
            </p:nvSpPr>
            <p:spPr>
              <a:xfrm>
                <a:off x="6726817" y="5689355"/>
                <a:ext cx="187958" cy="9293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763" name="橢圓 762">
                <a:extLst>
                  <a:ext uri="{FF2B5EF4-FFF2-40B4-BE49-F238E27FC236}">
                    <a16:creationId xmlns:a16="http://schemas.microsoft.com/office/drawing/2014/main" id="{99D6A70F-BB0D-453A-BF2D-1622019AA9A1}"/>
                  </a:ext>
                </a:extLst>
              </p:cNvPr>
              <p:cNvSpPr/>
              <p:nvPr/>
            </p:nvSpPr>
            <p:spPr>
              <a:xfrm>
                <a:off x="7507112" y="4948690"/>
                <a:ext cx="187958" cy="9293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cxnSp>
            <p:nvCxnSpPr>
              <p:cNvPr id="764" name="直線接點 763">
                <a:extLst>
                  <a:ext uri="{FF2B5EF4-FFF2-40B4-BE49-F238E27FC236}">
                    <a16:creationId xmlns:a16="http://schemas.microsoft.com/office/drawing/2014/main" id="{81CC6310-FC47-406C-AC9D-EF7209F11831}"/>
                  </a:ext>
                </a:extLst>
              </p:cNvPr>
              <p:cNvCxnSpPr>
                <a:cxnSpLocks/>
                <a:stCxn id="744" idx="6"/>
                <a:endCxn id="752" idx="2"/>
              </p:cNvCxnSpPr>
              <p:nvPr/>
            </p:nvCxnSpPr>
            <p:spPr>
              <a:xfrm flipV="1">
                <a:off x="6122872" y="4302334"/>
                <a:ext cx="600076" cy="2598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5" name="直線接點 764">
                <a:extLst>
                  <a:ext uri="{FF2B5EF4-FFF2-40B4-BE49-F238E27FC236}">
                    <a16:creationId xmlns:a16="http://schemas.microsoft.com/office/drawing/2014/main" id="{3BF2F8AD-1EE7-4A49-AC27-06FAFEBC5C54}"/>
                  </a:ext>
                </a:extLst>
              </p:cNvPr>
              <p:cNvCxnSpPr>
                <a:cxnSpLocks/>
                <a:stCxn id="744" idx="6"/>
                <a:endCxn id="751" idx="2"/>
              </p:cNvCxnSpPr>
              <p:nvPr/>
            </p:nvCxnSpPr>
            <p:spPr>
              <a:xfrm flipV="1">
                <a:off x="6122872" y="4430848"/>
                <a:ext cx="600076" cy="1313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6" name="直線接點 765">
                <a:extLst>
                  <a:ext uri="{FF2B5EF4-FFF2-40B4-BE49-F238E27FC236}">
                    <a16:creationId xmlns:a16="http://schemas.microsoft.com/office/drawing/2014/main" id="{12831BCA-383D-47BE-B7A8-001B5D5318E8}"/>
                  </a:ext>
                </a:extLst>
              </p:cNvPr>
              <p:cNvCxnSpPr>
                <a:cxnSpLocks/>
                <a:stCxn id="744" idx="6"/>
                <a:endCxn id="753" idx="2"/>
              </p:cNvCxnSpPr>
              <p:nvPr/>
            </p:nvCxnSpPr>
            <p:spPr>
              <a:xfrm flipV="1">
                <a:off x="6122872" y="4559362"/>
                <a:ext cx="600076" cy="28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7" name="直線接點 766">
                <a:extLst>
                  <a:ext uri="{FF2B5EF4-FFF2-40B4-BE49-F238E27FC236}">
                    <a16:creationId xmlns:a16="http://schemas.microsoft.com/office/drawing/2014/main" id="{A03627E3-9E77-4A47-8A5E-C3E212A80597}"/>
                  </a:ext>
                </a:extLst>
              </p:cNvPr>
              <p:cNvCxnSpPr>
                <a:cxnSpLocks/>
                <a:stCxn id="744" idx="6"/>
                <a:endCxn id="754" idx="2"/>
              </p:cNvCxnSpPr>
              <p:nvPr/>
            </p:nvCxnSpPr>
            <p:spPr>
              <a:xfrm>
                <a:off x="6122872" y="4562176"/>
                <a:ext cx="603947" cy="1257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8" name="直線接點 767">
                <a:extLst>
                  <a:ext uri="{FF2B5EF4-FFF2-40B4-BE49-F238E27FC236}">
                    <a16:creationId xmlns:a16="http://schemas.microsoft.com/office/drawing/2014/main" id="{A1BB7BB7-0A2F-4F6B-A6B5-33F2C2D525D3}"/>
                  </a:ext>
                </a:extLst>
              </p:cNvPr>
              <p:cNvCxnSpPr>
                <a:cxnSpLocks/>
                <a:stCxn id="744" idx="6"/>
                <a:endCxn id="756" idx="2"/>
              </p:cNvCxnSpPr>
              <p:nvPr/>
            </p:nvCxnSpPr>
            <p:spPr>
              <a:xfrm>
                <a:off x="6122872" y="4562176"/>
                <a:ext cx="600076" cy="274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9" name="直線接點 768">
                <a:extLst>
                  <a:ext uri="{FF2B5EF4-FFF2-40B4-BE49-F238E27FC236}">
                    <a16:creationId xmlns:a16="http://schemas.microsoft.com/office/drawing/2014/main" id="{C0739107-856F-41C8-8168-8A5B39C2D283}"/>
                  </a:ext>
                </a:extLst>
              </p:cNvPr>
              <p:cNvCxnSpPr>
                <a:cxnSpLocks/>
                <a:stCxn id="744" idx="6"/>
                <a:endCxn id="755" idx="2"/>
              </p:cNvCxnSpPr>
              <p:nvPr/>
            </p:nvCxnSpPr>
            <p:spPr>
              <a:xfrm>
                <a:off x="6122872" y="4562176"/>
                <a:ext cx="600076" cy="4025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0" name="直線接點 769">
                <a:extLst>
                  <a:ext uri="{FF2B5EF4-FFF2-40B4-BE49-F238E27FC236}">
                    <a16:creationId xmlns:a16="http://schemas.microsoft.com/office/drawing/2014/main" id="{D45DEDBE-46C9-4388-83E2-4B3C357DFEB9}"/>
                  </a:ext>
                </a:extLst>
              </p:cNvPr>
              <p:cNvCxnSpPr>
                <a:cxnSpLocks/>
                <a:stCxn id="744" idx="6"/>
                <a:endCxn id="757" idx="2"/>
              </p:cNvCxnSpPr>
              <p:nvPr/>
            </p:nvCxnSpPr>
            <p:spPr>
              <a:xfrm>
                <a:off x="6122872" y="4562176"/>
                <a:ext cx="600076" cy="531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1" name="直線接點 770">
                <a:extLst>
                  <a:ext uri="{FF2B5EF4-FFF2-40B4-BE49-F238E27FC236}">
                    <a16:creationId xmlns:a16="http://schemas.microsoft.com/office/drawing/2014/main" id="{334A1323-B0D4-4EDD-84D5-E9AFEDCEA67F}"/>
                  </a:ext>
                </a:extLst>
              </p:cNvPr>
              <p:cNvCxnSpPr>
                <a:cxnSpLocks/>
                <a:stCxn id="744" idx="6"/>
                <a:endCxn id="758" idx="2"/>
              </p:cNvCxnSpPr>
              <p:nvPr/>
            </p:nvCxnSpPr>
            <p:spPr>
              <a:xfrm>
                <a:off x="6122872" y="4562176"/>
                <a:ext cx="603947" cy="65958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2" name="直線接點 771">
                <a:extLst>
                  <a:ext uri="{FF2B5EF4-FFF2-40B4-BE49-F238E27FC236}">
                    <a16:creationId xmlns:a16="http://schemas.microsoft.com/office/drawing/2014/main" id="{E9925158-3EF6-4B34-992B-A163239C014E}"/>
                  </a:ext>
                </a:extLst>
              </p:cNvPr>
              <p:cNvCxnSpPr>
                <a:cxnSpLocks/>
                <a:stCxn id="744" idx="6"/>
                <a:endCxn id="760" idx="2"/>
              </p:cNvCxnSpPr>
              <p:nvPr/>
            </p:nvCxnSpPr>
            <p:spPr>
              <a:xfrm>
                <a:off x="6122872" y="4562176"/>
                <a:ext cx="600076" cy="78810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3" name="直線接點 772">
                <a:extLst>
                  <a:ext uri="{FF2B5EF4-FFF2-40B4-BE49-F238E27FC236}">
                    <a16:creationId xmlns:a16="http://schemas.microsoft.com/office/drawing/2014/main" id="{35B21673-197C-45C0-B8A0-CCFAE6F46712}"/>
                  </a:ext>
                </a:extLst>
              </p:cNvPr>
              <p:cNvCxnSpPr>
                <a:cxnSpLocks/>
                <a:stCxn id="744" idx="6"/>
                <a:endCxn id="759" idx="2"/>
              </p:cNvCxnSpPr>
              <p:nvPr/>
            </p:nvCxnSpPr>
            <p:spPr>
              <a:xfrm>
                <a:off x="6122872" y="4562176"/>
                <a:ext cx="600076" cy="9166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4" name="直線接點 773">
                <a:extLst>
                  <a:ext uri="{FF2B5EF4-FFF2-40B4-BE49-F238E27FC236}">
                    <a16:creationId xmlns:a16="http://schemas.microsoft.com/office/drawing/2014/main" id="{D6611967-3CF7-472E-BC51-901E6CDCA72D}"/>
                  </a:ext>
                </a:extLst>
              </p:cNvPr>
              <p:cNvCxnSpPr>
                <a:cxnSpLocks/>
                <a:stCxn id="744" idx="6"/>
                <a:endCxn id="761" idx="2"/>
              </p:cNvCxnSpPr>
              <p:nvPr/>
            </p:nvCxnSpPr>
            <p:spPr>
              <a:xfrm>
                <a:off x="6122872" y="4562176"/>
                <a:ext cx="600076" cy="10451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5" name="直線接點 774">
                <a:extLst>
                  <a:ext uri="{FF2B5EF4-FFF2-40B4-BE49-F238E27FC236}">
                    <a16:creationId xmlns:a16="http://schemas.microsoft.com/office/drawing/2014/main" id="{A064DBF9-CE67-4655-B72A-CB10EC4A5C6A}"/>
                  </a:ext>
                </a:extLst>
              </p:cNvPr>
              <p:cNvCxnSpPr>
                <a:cxnSpLocks/>
                <a:stCxn id="744" idx="6"/>
                <a:endCxn id="762" idx="2"/>
              </p:cNvCxnSpPr>
              <p:nvPr/>
            </p:nvCxnSpPr>
            <p:spPr>
              <a:xfrm>
                <a:off x="6122872" y="4562176"/>
                <a:ext cx="603947" cy="11736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6" name="直線接點 775">
                <a:extLst>
                  <a:ext uri="{FF2B5EF4-FFF2-40B4-BE49-F238E27FC236}">
                    <a16:creationId xmlns:a16="http://schemas.microsoft.com/office/drawing/2014/main" id="{82DC11D2-B9F5-4437-9B6F-3928FA900B9C}"/>
                  </a:ext>
                </a:extLst>
              </p:cNvPr>
              <p:cNvCxnSpPr>
                <a:cxnSpLocks/>
                <a:stCxn id="743" idx="6"/>
                <a:endCxn id="752" idx="2"/>
              </p:cNvCxnSpPr>
              <p:nvPr/>
            </p:nvCxnSpPr>
            <p:spPr>
              <a:xfrm flipV="1">
                <a:off x="6122872" y="4302334"/>
                <a:ext cx="600076" cy="3883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7" name="直線接點 776">
                <a:extLst>
                  <a:ext uri="{FF2B5EF4-FFF2-40B4-BE49-F238E27FC236}">
                    <a16:creationId xmlns:a16="http://schemas.microsoft.com/office/drawing/2014/main" id="{C3AA814D-B3D3-42B7-B0D4-D2F663437EA9}"/>
                  </a:ext>
                </a:extLst>
              </p:cNvPr>
              <p:cNvCxnSpPr>
                <a:cxnSpLocks/>
                <a:stCxn id="743" idx="6"/>
                <a:endCxn id="751" idx="2"/>
              </p:cNvCxnSpPr>
              <p:nvPr/>
            </p:nvCxnSpPr>
            <p:spPr>
              <a:xfrm flipV="1">
                <a:off x="6122872" y="4430848"/>
                <a:ext cx="600076" cy="2598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8" name="直線接點 777">
                <a:extLst>
                  <a:ext uri="{FF2B5EF4-FFF2-40B4-BE49-F238E27FC236}">
                    <a16:creationId xmlns:a16="http://schemas.microsoft.com/office/drawing/2014/main" id="{5C9A4C2C-99CF-46CF-9B95-86212762BF25}"/>
                  </a:ext>
                </a:extLst>
              </p:cNvPr>
              <p:cNvCxnSpPr>
                <a:cxnSpLocks/>
                <a:stCxn id="743" idx="6"/>
                <a:endCxn id="753" idx="2"/>
              </p:cNvCxnSpPr>
              <p:nvPr/>
            </p:nvCxnSpPr>
            <p:spPr>
              <a:xfrm flipV="1">
                <a:off x="6122872" y="4559362"/>
                <a:ext cx="600076" cy="1313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9" name="直線接點 778">
                <a:extLst>
                  <a:ext uri="{FF2B5EF4-FFF2-40B4-BE49-F238E27FC236}">
                    <a16:creationId xmlns:a16="http://schemas.microsoft.com/office/drawing/2014/main" id="{4564A942-2670-4BFB-8930-A24136B3D05E}"/>
                  </a:ext>
                </a:extLst>
              </p:cNvPr>
              <p:cNvCxnSpPr>
                <a:cxnSpLocks/>
                <a:stCxn id="743" idx="6"/>
                <a:endCxn id="754" idx="2"/>
              </p:cNvCxnSpPr>
              <p:nvPr/>
            </p:nvCxnSpPr>
            <p:spPr>
              <a:xfrm flipV="1">
                <a:off x="6122872" y="4687876"/>
                <a:ext cx="603947" cy="28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0" name="直線接點 779">
                <a:extLst>
                  <a:ext uri="{FF2B5EF4-FFF2-40B4-BE49-F238E27FC236}">
                    <a16:creationId xmlns:a16="http://schemas.microsoft.com/office/drawing/2014/main" id="{59D11C5F-F85B-4F7C-BDB1-B10378C2B657}"/>
                  </a:ext>
                </a:extLst>
              </p:cNvPr>
              <p:cNvCxnSpPr>
                <a:cxnSpLocks/>
                <a:stCxn id="743" idx="6"/>
                <a:endCxn id="756" idx="2"/>
              </p:cNvCxnSpPr>
              <p:nvPr/>
            </p:nvCxnSpPr>
            <p:spPr>
              <a:xfrm>
                <a:off x="6122872" y="4690691"/>
                <a:ext cx="600076" cy="1455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1" name="直線接點 780">
                <a:extLst>
                  <a:ext uri="{FF2B5EF4-FFF2-40B4-BE49-F238E27FC236}">
                    <a16:creationId xmlns:a16="http://schemas.microsoft.com/office/drawing/2014/main" id="{2D49186E-FD97-4760-8613-9B989CD68DBE}"/>
                  </a:ext>
                </a:extLst>
              </p:cNvPr>
              <p:cNvCxnSpPr>
                <a:cxnSpLocks/>
                <a:stCxn id="743" idx="6"/>
                <a:endCxn id="755" idx="2"/>
              </p:cNvCxnSpPr>
              <p:nvPr/>
            </p:nvCxnSpPr>
            <p:spPr>
              <a:xfrm>
                <a:off x="6122872" y="4690691"/>
                <a:ext cx="600076" cy="274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2" name="直線接點 781">
                <a:extLst>
                  <a:ext uri="{FF2B5EF4-FFF2-40B4-BE49-F238E27FC236}">
                    <a16:creationId xmlns:a16="http://schemas.microsoft.com/office/drawing/2014/main" id="{EF3B00A8-67A4-4CFF-ACE5-37EBA838E907}"/>
                  </a:ext>
                </a:extLst>
              </p:cNvPr>
              <p:cNvCxnSpPr>
                <a:cxnSpLocks/>
                <a:stCxn id="743" idx="6"/>
                <a:endCxn id="757" idx="2"/>
              </p:cNvCxnSpPr>
              <p:nvPr/>
            </p:nvCxnSpPr>
            <p:spPr>
              <a:xfrm>
                <a:off x="6122872" y="4690691"/>
                <a:ext cx="600076" cy="4025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3" name="直線接點 782">
                <a:extLst>
                  <a:ext uri="{FF2B5EF4-FFF2-40B4-BE49-F238E27FC236}">
                    <a16:creationId xmlns:a16="http://schemas.microsoft.com/office/drawing/2014/main" id="{BAC24A66-B508-48B4-B37F-D663248BE40B}"/>
                  </a:ext>
                </a:extLst>
              </p:cNvPr>
              <p:cNvCxnSpPr>
                <a:cxnSpLocks/>
                <a:stCxn id="743" idx="6"/>
                <a:endCxn id="758" idx="2"/>
              </p:cNvCxnSpPr>
              <p:nvPr/>
            </p:nvCxnSpPr>
            <p:spPr>
              <a:xfrm>
                <a:off x="6122872" y="4690691"/>
                <a:ext cx="603947" cy="531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4" name="直線接點 783">
                <a:extLst>
                  <a:ext uri="{FF2B5EF4-FFF2-40B4-BE49-F238E27FC236}">
                    <a16:creationId xmlns:a16="http://schemas.microsoft.com/office/drawing/2014/main" id="{A4D184BC-94DF-4FB9-8B8B-D67AEB161B72}"/>
                  </a:ext>
                </a:extLst>
              </p:cNvPr>
              <p:cNvCxnSpPr>
                <a:cxnSpLocks/>
                <a:stCxn id="743" idx="6"/>
                <a:endCxn id="760" idx="2"/>
              </p:cNvCxnSpPr>
              <p:nvPr/>
            </p:nvCxnSpPr>
            <p:spPr>
              <a:xfrm>
                <a:off x="6122872" y="4690691"/>
                <a:ext cx="600076" cy="65958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5" name="直線接點 784">
                <a:extLst>
                  <a:ext uri="{FF2B5EF4-FFF2-40B4-BE49-F238E27FC236}">
                    <a16:creationId xmlns:a16="http://schemas.microsoft.com/office/drawing/2014/main" id="{60AE66EB-F125-4E8E-A1FA-988930F40FAA}"/>
                  </a:ext>
                </a:extLst>
              </p:cNvPr>
              <p:cNvCxnSpPr>
                <a:cxnSpLocks/>
                <a:stCxn id="743" idx="6"/>
                <a:endCxn id="759" idx="2"/>
              </p:cNvCxnSpPr>
              <p:nvPr/>
            </p:nvCxnSpPr>
            <p:spPr>
              <a:xfrm>
                <a:off x="6122872" y="4690691"/>
                <a:ext cx="600076" cy="78810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6" name="直線接點 785">
                <a:extLst>
                  <a:ext uri="{FF2B5EF4-FFF2-40B4-BE49-F238E27FC236}">
                    <a16:creationId xmlns:a16="http://schemas.microsoft.com/office/drawing/2014/main" id="{E479D7BE-5558-40C0-8D5D-0C72900CF8A8}"/>
                  </a:ext>
                </a:extLst>
              </p:cNvPr>
              <p:cNvCxnSpPr>
                <a:cxnSpLocks/>
                <a:stCxn id="743" idx="6"/>
                <a:endCxn id="761" idx="2"/>
              </p:cNvCxnSpPr>
              <p:nvPr/>
            </p:nvCxnSpPr>
            <p:spPr>
              <a:xfrm>
                <a:off x="6122872" y="4690691"/>
                <a:ext cx="600076" cy="9166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7" name="直線接點 786">
                <a:extLst>
                  <a:ext uri="{FF2B5EF4-FFF2-40B4-BE49-F238E27FC236}">
                    <a16:creationId xmlns:a16="http://schemas.microsoft.com/office/drawing/2014/main" id="{60166FAF-5D92-4B78-B97C-086E4A207412}"/>
                  </a:ext>
                </a:extLst>
              </p:cNvPr>
              <p:cNvCxnSpPr>
                <a:cxnSpLocks/>
                <a:stCxn id="743" idx="6"/>
                <a:endCxn id="762" idx="2"/>
              </p:cNvCxnSpPr>
              <p:nvPr/>
            </p:nvCxnSpPr>
            <p:spPr>
              <a:xfrm>
                <a:off x="6122872" y="4690691"/>
                <a:ext cx="603947" cy="10451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8" name="直線接點 787">
                <a:extLst>
                  <a:ext uri="{FF2B5EF4-FFF2-40B4-BE49-F238E27FC236}">
                    <a16:creationId xmlns:a16="http://schemas.microsoft.com/office/drawing/2014/main" id="{D6118479-B56D-4E60-81ED-669372F9BD66}"/>
                  </a:ext>
                </a:extLst>
              </p:cNvPr>
              <p:cNvCxnSpPr>
                <a:cxnSpLocks/>
                <a:stCxn id="745" idx="6"/>
                <a:endCxn id="752" idx="2"/>
              </p:cNvCxnSpPr>
              <p:nvPr/>
            </p:nvCxnSpPr>
            <p:spPr>
              <a:xfrm flipV="1">
                <a:off x="6122872" y="4302334"/>
                <a:ext cx="600076" cy="5168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9" name="直線接點 788">
                <a:extLst>
                  <a:ext uri="{FF2B5EF4-FFF2-40B4-BE49-F238E27FC236}">
                    <a16:creationId xmlns:a16="http://schemas.microsoft.com/office/drawing/2014/main" id="{C9337DE8-2A1C-4B0B-9FCF-6907DF7707AF}"/>
                  </a:ext>
                </a:extLst>
              </p:cNvPr>
              <p:cNvCxnSpPr>
                <a:cxnSpLocks/>
                <a:stCxn id="745" idx="6"/>
                <a:endCxn id="751" idx="2"/>
              </p:cNvCxnSpPr>
              <p:nvPr/>
            </p:nvCxnSpPr>
            <p:spPr>
              <a:xfrm flipV="1">
                <a:off x="6122872" y="4430848"/>
                <a:ext cx="600076" cy="3883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0" name="直線接點 789">
                <a:extLst>
                  <a:ext uri="{FF2B5EF4-FFF2-40B4-BE49-F238E27FC236}">
                    <a16:creationId xmlns:a16="http://schemas.microsoft.com/office/drawing/2014/main" id="{B58CC30A-6EE4-4021-8FC2-54E3A9013297}"/>
                  </a:ext>
                </a:extLst>
              </p:cNvPr>
              <p:cNvCxnSpPr>
                <a:cxnSpLocks/>
                <a:stCxn id="745" idx="6"/>
                <a:endCxn id="753" idx="2"/>
              </p:cNvCxnSpPr>
              <p:nvPr/>
            </p:nvCxnSpPr>
            <p:spPr>
              <a:xfrm flipV="1">
                <a:off x="6122872" y="4559362"/>
                <a:ext cx="600076" cy="2598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1" name="直線接點 790">
                <a:extLst>
                  <a:ext uri="{FF2B5EF4-FFF2-40B4-BE49-F238E27FC236}">
                    <a16:creationId xmlns:a16="http://schemas.microsoft.com/office/drawing/2014/main" id="{B46DDE55-681C-4858-91C7-B1DDA5D33AB9}"/>
                  </a:ext>
                </a:extLst>
              </p:cNvPr>
              <p:cNvCxnSpPr>
                <a:cxnSpLocks/>
                <a:stCxn id="745" idx="6"/>
                <a:endCxn id="754" idx="2"/>
              </p:cNvCxnSpPr>
              <p:nvPr/>
            </p:nvCxnSpPr>
            <p:spPr>
              <a:xfrm flipV="1">
                <a:off x="6122872" y="4687876"/>
                <a:ext cx="603947" cy="1313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2" name="直線接點 791">
                <a:extLst>
                  <a:ext uri="{FF2B5EF4-FFF2-40B4-BE49-F238E27FC236}">
                    <a16:creationId xmlns:a16="http://schemas.microsoft.com/office/drawing/2014/main" id="{D143025E-032E-46A5-95B8-E1B988126EE6}"/>
                  </a:ext>
                </a:extLst>
              </p:cNvPr>
              <p:cNvCxnSpPr>
                <a:cxnSpLocks/>
                <a:stCxn id="745" idx="6"/>
                <a:endCxn id="756" idx="2"/>
              </p:cNvCxnSpPr>
              <p:nvPr/>
            </p:nvCxnSpPr>
            <p:spPr>
              <a:xfrm>
                <a:off x="6122872" y="4819206"/>
                <a:ext cx="600076" cy="170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3" name="直線接點 792">
                <a:extLst>
                  <a:ext uri="{FF2B5EF4-FFF2-40B4-BE49-F238E27FC236}">
                    <a16:creationId xmlns:a16="http://schemas.microsoft.com/office/drawing/2014/main" id="{16B84F0C-062C-4CE4-A08B-E56717842CDF}"/>
                  </a:ext>
                </a:extLst>
              </p:cNvPr>
              <p:cNvCxnSpPr>
                <a:cxnSpLocks/>
                <a:stCxn id="745" idx="6"/>
                <a:endCxn id="755" idx="2"/>
              </p:cNvCxnSpPr>
              <p:nvPr/>
            </p:nvCxnSpPr>
            <p:spPr>
              <a:xfrm>
                <a:off x="6122872" y="4819206"/>
                <a:ext cx="600076" cy="1455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4" name="直線接點 793">
                <a:extLst>
                  <a:ext uri="{FF2B5EF4-FFF2-40B4-BE49-F238E27FC236}">
                    <a16:creationId xmlns:a16="http://schemas.microsoft.com/office/drawing/2014/main" id="{0B0ACCB5-B342-4598-9A4E-31667AC83DD2}"/>
                  </a:ext>
                </a:extLst>
              </p:cNvPr>
              <p:cNvCxnSpPr>
                <a:cxnSpLocks/>
                <a:stCxn id="745" idx="6"/>
                <a:endCxn id="757" idx="2"/>
              </p:cNvCxnSpPr>
              <p:nvPr/>
            </p:nvCxnSpPr>
            <p:spPr>
              <a:xfrm>
                <a:off x="6122872" y="4819206"/>
                <a:ext cx="600076" cy="274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5" name="直線接點 794">
                <a:extLst>
                  <a:ext uri="{FF2B5EF4-FFF2-40B4-BE49-F238E27FC236}">
                    <a16:creationId xmlns:a16="http://schemas.microsoft.com/office/drawing/2014/main" id="{261C1425-503D-4545-86CB-640917075003}"/>
                  </a:ext>
                </a:extLst>
              </p:cNvPr>
              <p:cNvCxnSpPr>
                <a:cxnSpLocks/>
                <a:stCxn id="745" idx="6"/>
                <a:endCxn id="758" idx="2"/>
              </p:cNvCxnSpPr>
              <p:nvPr/>
            </p:nvCxnSpPr>
            <p:spPr>
              <a:xfrm>
                <a:off x="6122872" y="4819206"/>
                <a:ext cx="603947" cy="4025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6" name="直線接點 795">
                <a:extLst>
                  <a:ext uri="{FF2B5EF4-FFF2-40B4-BE49-F238E27FC236}">
                    <a16:creationId xmlns:a16="http://schemas.microsoft.com/office/drawing/2014/main" id="{84779CC1-7632-4AFA-B14D-03D23476565C}"/>
                  </a:ext>
                </a:extLst>
              </p:cNvPr>
              <p:cNvCxnSpPr>
                <a:cxnSpLocks/>
                <a:stCxn id="745" idx="6"/>
                <a:endCxn id="760" idx="2"/>
              </p:cNvCxnSpPr>
              <p:nvPr/>
            </p:nvCxnSpPr>
            <p:spPr>
              <a:xfrm>
                <a:off x="6122872" y="4819206"/>
                <a:ext cx="600076" cy="531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7" name="直線接點 796">
                <a:extLst>
                  <a:ext uri="{FF2B5EF4-FFF2-40B4-BE49-F238E27FC236}">
                    <a16:creationId xmlns:a16="http://schemas.microsoft.com/office/drawing/2014/main" id="{971EA4B3-2C83-4D51-BCBC-A514505DEC8E}"/>
                  </a:ext>
                </a:extLst>
              </p:cNvPr>
              <p:cNvCxnSpPr>
                <a:cxnSpLocks/>
                <a:stCxn id="745" idx="6"/>
                <a:endCxn id="759" idx="2"/>
              </p:cNvCxnSpPr>
              <p:nvPr/>
            </p:nvCxnSpPr>
            <p:spPr>
              <a:xfrm>
                <a:off x="6122872" y="4819206"/>
                <a:ext cx="600076" cy="65958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8" name="直線接點 797">
                <a:extLst>
                  <a:ext uri="{FF2B5EF4-FFF2-40B4-BE49-F238E27FC236}">
                    <a16:creationId xmlns:a16="http://schemas.microsoft.com/office/drawing/2014/main" id="{31463E1B-401E-48E9-8446-BFEFE4595830}"/>
                  </a:ext>
                </a:extLst>
              </p:cNvPr>
              <p:cNvCxnSpPr>
                <a:cxnSpLocks/>
                <a:stCxn id="745" idx="6"/>
                <a:endCxn id="761" idx="2"/>
              </p:cNvCxnSpPr>
              <p:nvPr/>
            </p:nvCxnSpPr>
            <p:spPr>
              <a:xfrm>
                <a:off x="6122872" y="4819206"/>
                <a:ext cx="600076" cy="78810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9" name="直線接點 798">
                <a:extLst>
                  <a:ext uri="{FF2B5EF4-FFF2-40B4-BE49-F238E27FC236}">
                    <a16:creationId xmlns:a16="http://schemas.microsoft.com/office/drawing/2014/main" id="{86B8C98B-64F4-4A38-ABA0-E497ACDB2B2B}"/>
                  </a:ext>
                </a:extLst>
              </p:cNvPr>
              <p:cNvCxnSpPr>
                <a:cxnSpLocks/>
                <a:stCxn id="745" idx="6"/>
                <a:endCxn id="762" idx="2"/>
              </p:cNvCxnSpPr>
              <p:nvPr/>
            </p:nvCxnSpPr>
            <p:spPr>
              <a:xfrm>
                <a:off x="6122872" y="4819206"/>
                <a:ext cx="603947" cy="9166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0" name="直線接點 799">
                <a:extLst>
                  <a:ext uri="{FF2B5EF4-FFF2-40B4-BE49-F238E27FC236}">
                    <a16:creationId xmlns:a16="http://schemas.microsoft.com/office/drawing/2014/main" id="{B0D055AA-52D6-45DB-A237-84205EE9551D}"/>
                  </a:ext>
                </a:extLst>
              </p:cNvPr>
              <p:cNvCxnSpPr>
                <a:cxnSpLocks/>
                <a:stCxn id="746" idx="6"/>
                <a:endCxn id="752" idx="2"/>
              </p:cNvCxnSpPr>
              <p:nvPr/>
            </p:nvCxnSpPr>
            <p:spPr>
              <a:xfrm flipV="1">
                <a:off x="6126741" y="4302334"/>
                <a:ext cx="596206" cy="6453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1" name="直線接點 800">
                <a:extLst>
                  <a:ext uri="{FF2B5EF4-FFF2-40B4-BE49-F238E27FC236}">
                    <a16:creationId xmlns:a16="http://schemas.microsoft.com/office/drawing/2014/main" id="{D6BAEC51-27C7-427F-92A6-C231D45EFF05}"/>
                  </a:ext>
                </a:extLst>
              </p:cNvPr>
              <p:cNvCxnSpPr>
                <a:cxnSpLocks/>
                <a:stCxn id="746" idx="6"/>
                <a:endCxn id="751" idx="2"/>
              </p:cNvCxnSpPr>
              <p:nvPr/>
            </p:nvCxnSpPr>
            <p:spPr>
              <a:xfrm flipV="1">
                <a:off x="6126741" y="4430848"/>
                <a:ext cx="596206" cy="5168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2" name="直線接點 801">
                <a:extLst>
                  <a:ext uri="{FF2B5EF4-FFF2-40B4-BE49-F238E27FC236}">
                    <a16:creationId xmlns:a16="http://schemas.microsoft.com/office/drawing/2014/main" id="{DE05E139-3F35-45E4-BE23-5F4673192C5A}"/>
                  </a:ext>
                </a:extLst>
              </p:cNvPr>
              <p:cNvCxnSpPr>
                <a:cxnSpLocks/>
                <a:stCxn id="746" idx="6"/>
                <a:endCxn id="753" idx="2"/>
              </p:cNvCxnSpPr>
              <p:nvPr/>
            </p:nvCxnSpPr>
            <p:spPr>
              <a:xfrm flipV="1">
                <a:off x="6126741" y="4559362"/>
                <a:ext cx="596206" cy="3883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3" name="直線接點 802">
                <a:extLst>
                  <a:ext uri="{FF2B5EF4-FFF2-40B4-BE49-F238E27FC236}">
                    <a16:creationId xmlns:a16="http://schemas.microsoft.com/office/drawing/2014/main" id="{81F18AD7-B02A-4F94-91F0-45632AB2BE9D}"/>
                  </a:ext>
                </a:extLst>
              </p:cNvPr>
              <p:cNvCxnSpPr>
                <a:cxnSpLocks/>
                <a:stCxn id="746" idx="6"/>
                <a:endCxn id="754" idx="2"/>
              </p:cNvCxnSpPr>
              <p:nvPr/>
            </p:nvCxnSpPr>
            <p:spPr>
              <a:xfrm flipV="1">
                <a:off x="6126741" y="4687876"/>
                <a:ext cx="600076" cy="2598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4" name="直線接點 803">
                <a:extLst>
                  <a:ext uri="{FF2B5EF4-FFF2-40B4-BE49-F238E27FC236}">
                    <a16:creationId xmlns:a16="http://schemas.microsoft.com/office/drawing/2014/main" id="{098D7149-4C3E-4046-8D4C-2ED57401E576}"/>
                  </a:ext>
                </a:extLst>
              </p:cNvPr>
              <p:cNvCxnSpPr>
                <a:cxnSpLocks/>
                <a:stCxn id="746" idx="6"/>
                <a:endCxn id="756" idx="2"/>
              </p:cNvCxnSpPr>
              <p:nvPr/>
            </p:nvCxnSpPr>
            <p:spPr>
              <a:xfrm flipV="1">
                <a:off x="6126741" y="4836221"/>
                <a:ext cx="596206" cy="1115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5" name="直線接點 804">
                <a:extLst>
                  <a:ext uri="{FF2B5EF4-FFF2-40B4-BE49-F238E27FC236}">
                    <a16:creationId xmlns:a16="http://schemas.microsoft.com/office/drawing/2014/main" id="{BDFCB290-8CD1-4020-BF07-8994C84F0922}"/>
                  </a:ext>
                </a:extLst>
              </p:cNvPr>
              <p:cNvCxnSpPr>
                <a:cxnSpLocks/>
                <a:stCxn id="746" idx="6"/>
                <a:endCxn id="755" idx="2"/>
              </p:cNvCxnSpPr>
              <p:nvPr/>
            </p:nvCxnSpPr>
            <p:spPr>
              <a:xfrm>
                <a:off x="6126741" y="4947720"/>
                <a:ext cx="596206" cy="170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6" name="直線接點 805">
                <a:extLst>
                  <a:ext uri="{FF2B5EF4-FFF2-40B4-BE49-F238E27FC236}">
                    <a16:creationId xmlns:a16="http://schemas.microsoft.com/office/drawing/2014/main" id="{E6D07751-AC62-41A8-8D6A-CD607EA74F25}"/>
                  </a:ext>
                </a:extLst>
              </p:cNvPr>
              <p:cNvCxnSpPr>
                <a:cxnSpLocks/>
                <a:stCxn id="746" idx="6"/>
                <a:endCxn id="757" idx="2"/>
              </p:cNvCxnSpPr>
              <p:nvPr/>
            </p:nvCxnSpPr>
            <p:spPr>
              <a:xfrm>
                <a:off x="6126741" y="4947720"/>
                <a:ext cx="596206" cy="1455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7" name="直線接點 806">
                <a:extLst>
                  <a:ext uri="{FF2B5EF4-FFF2-40B4-BE49-F238E27FC236}">
                    <a16:creationId xmlns:a16="http://schemas.microsoft.com/office/drawing/2014/main" id="{C2E7746E-C77B-4656-B0E4-1949CB76935B}"/>
                  </a:ext>
                </a:extLst>
              </p:cNvPr>
              <p:cNvCxnSpPr>
                <a:cxnSpLocks/>
                <a:stCxn id="746" idx="6"/>
                <a:endCxn id="758" idx="2"/>
              </p:cNvCxnSpPr>
              <p:nvPr/>
            </p:nvCxnSpPr>
            <p:spPr>
              <a:xfrm>
                <a:off x="6126741" y="4947720"/>
                <a:ext cx="600076" cy="274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8" name="直線接點 807">
                <a:extLst>
                  <a:ext uri="{FF2B5EF4-FFF2-40B4-BE49-F238E27FC236}">
                    <a16:creationId xmlns:a16="http://schemas.microsoft.com/office/drawing/2014/main" id="{D73A9522-DC95-4A8A-A366-A7F01DCEDA7B}"/>
                  </a:ext>
                </a:extLst>
              </p:cNvPr>
              <p:cNvCxnSpPr>
                <a:cxnSpLocks/>
                <a:stCxn id="746" idx="6"/>
                <a:endCxn id="760" idx="2"/>
              </p:cNvCxnSpPr>
              <p:nvPr/>
            </p:nvCxnSpPr>
            <p:spPr>
              <a:xfrm>
                <a:off x="6126741" y="4947720"/>
                <a:ext cx="596206" cy="4025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9" name="直線接點 808">
                <a:extLst>
                  <a:ext uri="{FF2B5EF4-FFF2-40B4-BE49-F238E27FC236}">
                    <a16:creationId xmlns:a16="http://schemas.microsoft.com/office/drawing/2014/main" id="{0A225911-F76C-421B-96C7-E0EFBDAF2061}"/>
                  </a:ext>
                </a:extLst>
              </p:cNvPr>
              <p:cNvCxnSpPr>
                <a:cxnSpLocks/>
                <a:stCxn id="746" idx="6"/>
                <a:endCxn id="759" idx="2"/>
              </p:cNvCxnSpPr>
              <p:nvPr/>
            </p:nvCxnSpPr>
            <p:spPr>
              <a:xfrm>
                <a:off x="6126741" y="4947720"/>
                <a:ext cx="596206" cy="531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0" name="直線接點 809">
                <a:extLst>
                  <a:ext uri="{FF2B5EF4-FFF2-40B4-BE49-F238E27FC236}">
                    <a16:creationId xmlns:a16="http://schemas.microsoft.com/office/drawing/2014/main" id="{8CEE3EEE-36F3-4052-AC2F-C210760FC5DF}"/>
                  </a:ext>
                </a:extLst>
              </p:cNvPr>
              <p:cNvCxnSpPr>
                <a:cxnSpLocks/>
                <a:stCxn id="746" idx="6"/>
                <a:endCxn id="761" idx="2"/>
              </p:cNvCxnSpPr>
              <p:nvPr/>
            </p:nvCxnSpPr>
            <p:spPr>
              <a:xfrm>
                <a:off x="6126741" y="4947720"/>
                <a:ext cx="596206" cy="65958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1" name="直線接點 810">
                <a:extLst>
                  <a:ext uri="{FF2B5EF4-FFF2-40B4-BE49-F238E27FC236}">
                    <a16:creationId xmlns:a16="http://schemas.microsoft.com/office/drawing/2014/main" id="{91C72FD9-6045-4771-8289-143BF4CF3A41}"/>
                  </a:ext>
                </a:extLst>
              </p:cNvPr>
              <p:cNvCxnSpPr>
                <a:cxnSpLocks/>
                <a:stCxn id="746" idx="6"/>
                <a:endCxn id="762" idx="2"/>
              </p:cNvCxnSpPr>
              <p:nvPr/>
            </p:nvCxnSpPr>
            <p:spPr>
              <a:xfrm>
                <a:off x="6126741" y="4947720"/>
                <a:ext cx="600076" cy="78810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2" name="直線接點 811">
                <a:extLst>
                  <a:ext uri="{FF2B5EF4-FFF2-40B4-BE49-F238E27FC236}">
                    <a16:creationId xmlns:a16="http://schemas.microsoft.com/office/drawing/2014/main" id="{87AFB636-B857-42CE-9937-D66C0F1FD851}"/>
                  </a:ext>
                </a:extLst>
              </p:cNvPr>
              <p:cNvCxnSpPr>
                <a:cxnSpLocks/>
                <a:stCxn id="748" idx="6"/>
                <a:endCxn id="752" idx="2"/>
              </p:cNvCxnSpPr>
              <p:nvPr/>
            </p:nvCxnSpPr>
            <p:spPr>
              <a:xfrm flipV="1">
                <a:off x="6122872" y="4302334"/>
                <a:ext cx="600076" cy="793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3" name="直線接點 812">
                <a:extLst>
                  <a:ext uri="{FF2B5EF4-FFF2-40B4-BE49-F238E27FC236}">
                    <a16:creationId xmlns:a16="http://schemas.microsoft.com/office/drawing/2014/main" id="{11DF8BBF-8363-42BF-A502-3FCD2A068CF6}"/>
                  </a:ext>
                </a:extLst>
              </p:cNvPr>
              <p:cNvCxnSpPr>
                <a:cxnSpLocks/>
                <a:stCxn id="748" idx="6"/>
                <a:endCxn id="751" idx="2"/>
              </p:cNvCxnSpPr>
              <p:nvPr/>
            </p:nvCxnSpPr>
            <p:spPr>
              <a:xfrm flipV="1">
                <a:off x="6122872" y="4430848"/>
                <a:ext cx="600076" cy="6652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4" name="直線接點 813">
                <a:extLst>
                  <a:ext uri="{FF2B5EF4-FFF2-40B4-BE49-F238E27FC236}">
                    <a16:creationId xmlns:a16="http://schemas.microsoft.com/office/drawing/2014/main" id="{4380100D-198B-47CF-B6DA-952F4A412365}"/>
                  </a:ext>
                </a:extLst>
              </p:cNvPr>
              <p:cNvCxnSpPr>
                <a:cxnSpLocks/>
                <a:stCxn id="748" idx="6"/>
                <a:endCxn id="753" idx="2"/>
              </p:cNvCxnSpPr>
              <p:nvPr/>
            </p:nvCxnSpPr>
            <p:spPr>
              <a:xfrm flipV="1">
                <a:off x="6122872" y="4559362"/>
                <a:ext cx="600076" cy="53670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5" name="直線接點 814">
                <a:extLst>
                  <a:ext uri="{FF2B5EF4-FFF2-40B4-BE49-F238E27FC236}">
                    <a16:creationId xmlns:a16="http://schemas.microsoft.com/office/drawing/2014/main" id="{57117EE8-145B-4B1A-933E-0C8E4E03D68B}"/>
                  </a:ext>
                </a:extLst>
              </p:cNvPr>
              <p:cNvCxnSpPr>
                <a:cxnSpLocks/>
                <a:stCxn id="748" idx="6"/>
                <a:endCxn id="754" idx="2"/>
              </p:cNvCxnSpPr>
              <p:nvPr/>
            </p:nvCxnSpPr>
            <p:spPr>
              <a:xfrm flipV="1">
                <a:off x="6122872" y="4687876"/>
                <a:ext cx="603947" cy="40818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6" name="直線接點 815">
                <a:extLst>
                  <a:ext uri="{FF2B5EF4-FFF2-40B4-BE49-F238E27FC236}">
                    <a16:creationId xmlns:a16="http://schemas.microsoft.com/office/drawing/2014/main" id="{79ED7904-C8DD-432D-9961-2C7493A74691}"/>
                  </a:ext>
                </a:extLst>
              </p:cNvPr>
              <p:cNvCxnSpPr>
                <a:cxnSpLocks/>
                <a:stCxn id="748" idx="6"/>
                <a:endCxn id="756" idx="2"/>
              </p:cNvCxnSpPr>
              <p:nvPr/>
            </p:nvCxnSpPr>
            <p:spPr>
              <a:xfrm flipV="1">
                <a:off x="6122872" y="4836221"/>
                <a:ext cx="600076" cy="2598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7" name="直線接點 816">
                <a:extLst>
                  <a:ext uri="{FF2B5EF4-FFF2-40B4-BE49-F238E27FC236}">
                    <a16:creationId xmlns:a16="http://schemas.microsoft.com/office/drawing/2014/main" id="{C957D6E5-C92A-48DB-AD44-6C8C6A46407A}"/>
                  </a:ext>
                </a:extLst>
              </p:cNvPr>
              <p:cNvCxnSpPr>
                <a:cxnSpLocks/>
                <a:stCxn id="748" idx="6"/>
                <a:endCxn id="755" idx="2"/>
              </p:cNvCxnSpPr>
              <p:nvPr/>
            </p:nvCxnSpPr>
            <p:spPr>
              <a:xfrm flipV="1">
                <a:off x="6122872" y="4964735"/>
                <a:ext cx="600076" cy="1313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8" name="直線接點 817">
                <a:extLst>
                  <a:ext uri="{FF2B5EF4-FFF2-40B4-BE49-F238E27FC236}">
                    <a16:creationId xmlns:a16="http://schemas.microsoft.com/office/drawing/2014/main" id="{9191F7B0-9C83-4A1F-A653-ECDBF596A524}"/>
                  </a:ext>
                </a:extLst>
              </p:cNvPr>
              <p:cNvCxnSpPr>
                <a:cxnSpLocks/>
                <a:stCxn id="748" idx="6"/>
                <a:endCxn id="757" idx="2"/>
              </p:cNvCxnSpPr>
              <p:nvPr/>
            </p:nvCxnSpPr>
            <p:spPr>
              <a:xfrm flipV="1">
                <a:off x="6122872" y="5093249"/>
                <a:ext cx="600076" cy="28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9" name="直線接點 818">
                <a:extLst>
                  <a:ext uri="{FF2B5EF4-FFF2-40B4-BE49-F238E27FC236}">
                    <a16:creationId xmlns:a16="http://schemas.microsoft.com/office/drawing/2014/main" id="{C2D0A3A9-0EEB-4BCA-8328-98D0E1154AA3}"/>
                  </a:ext>
                </a:extLst>
              </p:cNvPr>
              <p:cNvCxnSpPr>
                <a:cxnSpLocks/>
                <a:stCxn id="748" idx="6"/>
                <a:endCxn id="760" idx="2"/>
              </p:cNvCxnSpPr>
              <p:nvPr/>
            </p:nvCxnSpPr>
            <p:spPr>
              <a:xfrm>
                <a:off x="6122872" y="5096063"/>
                <a:ext cx="600076" cy="2542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0" name="直線接點 819">
                <a:extLst>
                  <a:ext uri="{FF2B5EF4-FFF2-40B4-BE49-F238E27FC236}">
                    <a16:creationId xmlns:a16="http://schemas.microsoft.com/office/drawing/2014/main" id="{C8177624-D9CF-4AA7-BA5F-84D1589A5B9A}"/>
                  </a:ext>
                </a:extLst>
              </p:cNvPr>
              <p:cNvCxnSpPr>
                <a:cxnSpLocks/>
                <a:stCxn id="748" idx="6"/>
                <a:endCxn id="758" idx="2"/>
              </p:cNvCxnSpPr>
              <p:nvPr/>
            </p:nvCxnSpPr>
            <p:spPr>
              <a:xfrm>
                <a:off x="6122872" y="5096063"/>
                <a:ext cx="603947" cy="1257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1" name="直線接點 820">
                <a:extLst>
                  <a:ext uri="{FF2B5EF4-FFF2-40B4-BE49-F238E27FC236}">
                    <a16:creationId xmlns:a16="http://schemas.microsoft.com/office/drawing/2014/main" id="{0574F3F4-556A-47DF-9610-0BECFE7FD145}"/>
                  </a:ext>
                </a:extLst>
              </p:cNvPr>
              <p:cNvCxnSpPr>
                <a:cxnSpLocks/>
                <a:stCxn id="748" idx="6"/>
                <a:endCxn id="759" idx="2"/>
              </p:cNvCxnSpPr>
              <p:nvPr/>
            </p:nvCxnSpPr>
            <p:spPr>
              <a:xfrm>
                <a:off x="6122872" y="5096063"/>
                <a:ext cx="600076" cy="3827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2" name="直線接點 821">
                <a:extLst>
                  <a:ext uri="{FF2B5EF4-FFF2-40B4-BE49-F238E27FC236}">
                    <a16:creationId xmlns:a16="http://schemas.microsoft.com/office/drawing/2014/main" id="{FCE85FEA-F397-449A-B7BE-E97ADFBA5832}"/>
                  </a:ext>
                </a:extLst>
              </p:cNvPr>
              <p:cNvCxnSpPr>
                <a:cxnSpLocks/>
                <a:stCxn id="748" idx="6"/>
                <a:endCxn id="761" idx="2"/>
              </p:cNvCxnSpPr>
              <p:nvPr/>
            </p:nvCxnSpPr>
            <p:spPr>
              <a:xfrm>
                <a:off x="6122872" y="5096063"/>
                <a:ext cx="600076" cy="5112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3" name="直線接點 822">
                <a:extLst>
                  <a:ext uri="{FF2B5EF4-FFF2-40B4-BE49-F238E27FC236}">
                    <a16:creationId xmlns:a16="http://schemas.microsoft.com/office/drawing/2014/main" id="{851EA074-D207-4F22-B404-07D3D013C87F}"/>
                  </a:ext>
                </a:extLst>
              </p:cNvPr>
              <p:cNvCxnSpPr>
                <a:cxnSpLocks/>
                <a:stCxn id="748" idx="6"/>
                <a:endCxn id="762" idx="2"/>
              </p:cNvCxnSpPr>
              <p:nvPr/>
            </p:nvCxnSpPr>
            <p:spPr>
              <a:xfrm>
                <a:off x="6122872" y="5096063"/>
                <a:ext cx="603947" cy="63975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4" name="直線接點 823">
                <a:extLst>
                  <a:ext uri="{FF2B5EF4-FFF2-40B4-BE49-F238E27FC236}">
                    <a16:creationId xmlns:a16="http://schemas.microsoft.com/office/drawing/2014/main" id="{1370D00F-AE46-4016-BA47-BC47F52DBFE1}"/>
                  </a:ext>
                </a:extLst>
              </p:cNvPr>
              <p:cNvCxnSpPr>
                <a:cxnSpLocks/>
                <a:stCxn id="747" idx="6"/>
                <a:endCxn id="752" idx="2"/>
              </p:cNvCxnSpPr>
              <p:nvPr/>
            </p:nvCxnSpPr>
            <p:spPr>
              <a:xfrm flipV="1">
                <a:off x="6122872" y="4302334"/>
                <a:ext cx="600076" cy="9222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5" name="直線接點 824">
                <a:extLst>
                  <a:ext uri="{FF2B5EF4-FFF2-40B4-BE49-F238E27FC236}">
                    <a16:creationId xmlns:a16="http://schemas.microsoft.com/office/drawing/2014/main" id="{3F3871C0-7170-4D69-984C-CE7198BA6F7F}"/>
                  </a:ext>
                </a:extLst>
              </p:cNvPr>
              <p:cNvCxnSpPr>
                <a:cxnSpLocks/>
                <a:stCxn id="747" idx="6"/>
                <a:endCxn id="751" idx="2"/>
              </p:cNvCxnSpPr>
              <p:nvPr/>
            </p:nvCxnSpPr>
            <p:spPr>
              <a:xfrm flipV="1">
                <a:off x="6122872" y="4430848"/>
                <a:ext cx="600076" cy="793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6" name="直線接點 825">
                <a:extLst>
                  <a:ext uri="{FF2B5EF4-FFF2-40B4-BE49-F238E27FC236}">
                    <a16:creationId xmlns:a16="http://schemas.microsoft.com/office/drawing/2014/main" id="{12EA365A-B096-4A7B-940E-5595F2FA2A03}"/>
                  </a:ext>
                </a:extLst>
              </p:cNvPr>
              <p:cNvCxnSpPr>
                <a:cxnSpLocks/>
                <a:stCxn id="747" idx="6"/>
                <a:endCxn id="753" idx="2"/>
              </p:cNvCxnSpPr>
              <p:nvPr/>
            </p:nvCxnSpPr>
            <p:spPr>
              <a:xfrm flipV="1">
                <a:off x="6122872" y="4559362"/>
                <a:ext cx="600076" cy="6652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7" name="直線接點 826">
                <a:extLst>
                  <a:ext uri="{FF2B5EF4-FFF2-40B4-BE49-F238E27FC236}">
                    <a16:creationId xmlns:a16="http://schemas.microsoft.com/office/drawing/2014/main" id="{625ACCE6-F97F-431C-8A97-839DB7CA2C67}"/>
                  </a:ext>
                </a:extLst>
              </p:cNvPr>
              <p:cNvCxnSpPr>
                <a:cxnSpLocks/>
                <a:stCxn id="747" idx="6"/>
                <a:endCxn id="754" idx="2"/>
              </p:cNvCxnSpPr>
              <p:nvPr/>
            </p:nvCxnSpPr>
            <p:spPr>
              <a:xfrm flipV="1">
                <a:off x="6122872" y="4687876"/>
                <a:ext cx="603947" cy="53670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8" name="直線接點 827">
                <a:extLst>
                  <a:ext uri="{FF2B5EF4-FFF2-40B4-BE49-F238E27FC236}">
                    <a16:creationId xmlns:a16="http://schemas.microsoft.com/office/drawing/2014/main" id="{E42B9A05-71D8-44F0-9F45-C29411F01977}"/>
                  </a:ext>
                </a:extLst>
              </p:cNvPr>
              <p:cNvCxnSpPr>
                <a:cxnSpLocks/>
                <a:stCxn id="747" idx="6"/>
                <a:endCxn id="756" idx="2"/>
              </p:cNvCxnSpPr>
              <p:nvPr/>
            </p:nvCxnSpPr>
            <p:spPr>
              <a:xfrm flipV="1">
                <a:off x="6122872" y="4836221"/>
                <a:ext cx="600076" cy="3883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9" name="直線接點 828">
                <a:extLst>
                  <a:ext uri="{FF2B5EF4-FFF2-40B4-BE49-F238E27FC236}">
                    <a16:creationId xmlns:a16="http://schemas.microsoft.com/office/drawing/2014/main" id="{8BC8F50A-FD27-4054-BD09-A3B710DF2E66}"/>
                  </a:ext>
                </a:extLst>
              </p:cNvPr>
              <p:cNvCxnSpPr>
                <a:cxnSpLocks/>
                <a:stCxn id="747" idx="6"/>
                <a:endCxn id="755" idx="2"/>
              </p:cNvCxnSpPr>
              <p:nvPr/>
            </p:nvCxnSpPr>
            <p:spPr>
              <a:xfrm flipV="1">
                <a:off x="6122872" y="4964735"/>
                <a:ext cx="600076" cy="2598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0" name="直線接點 829">
                <a:extLst>
                  <a:ext uri="{FF2B5EF4-FFF2-40B4-BE49-F238E27FC236}">
                    <a16:creationId xmlns:a16="http://schemas.microsoft.com/office/drawing/2014/main" id="{D6F7E42D-1094-4000-801F-7360B5119935}"/>
                  </a:ext>
                </a:extLst>
              </p:cNvPr>
              <p:cNvCxnSpPr>
                <a:cxnSpLocks/>
                <a:stCxn id="747" idx="6"/>
                <a:endCxn id="757" idx="2"/>
              </p:cNvCxnSpPr>
              <p:nvPr/>
            </p:nvCxnSpPr>
            <p:spPr>
              <a:xfrm flipV="1">
                <a:off x="6122872" y="5093249"/>
                <a:ext cx="600076" cy="1313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1" name="直線接點 830">
                <a:extLst>
                  <a:ext uri="{FF2B5EF4-FFF2-40B4-BE49-F238E27FC236}">
                    <a16:creationId xmlns:a16="http://schemas.microsoft.com/office/drawing/2014/main" id="{0AF81BD7-18E1-4BF5-BDAC-ABED2BC3E611}"/>
                  </a:ext>
                </a:extLst>
              </p:cNvPr>
              <p:cNvCxnSpPr>
                <a:cxnSpLocks/>
                <a:stCxn id="747" idx="6"/>
                <a:endCxn id="758" idx="2"/>
              </p:cNvCxnSpPr>
              <p:nvPr/>
            </p:nvCxnSpPr>
            <p:spPr>
              <a:xfrm flipV="1">
                <a:off x="6122872" y="5221763"/>
                <a:ext cx="603947" cy="28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2" name="直線接點 831">
                <a:extLst>
                  <a:ext uri="{FF2B5EF4-FFF2-40B4-BE49-F238E27FC236}">
                    <a16:creationId xmlns:a16="http://schemas.microsoft.com/office/drawing/2014/main" id="{66F60174-83D9-4151-81BB-328929AC0504}"/>
                  </a:ext>
                </a:extLst>
              </p:cNvPr>
              <p:cNvCxnSpPr>
                <a:cxnSpLocks/>
                <a:stCxn id="747" idx="6"/>
                <a:endCxn id="760" idx="2"/>
              </p:cNvCxnSpPr>
              <p:nvPr/>
            </p:nvCxnSpPr>
            <p:spPr>
              <a:xfrm>
                <a:off x="6122872" y="5224577"/>
                <a:ext cx="600076" cy="1257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3" name="直線接點 832">
                <a:extLst>
                  <a:ext uri="{FF2B5EF4-FFF2-40B4-BE49-F238E27FC236}">
                    <a16:creationId xmlns:a16="http://schemas.microsoft.com/office/drawing/2014/main" id="{8749AFA5-0C70-45D1-A86D-8E0E8FCC4B0A}"/>
                  </a:ext>
                </a:extLst>
              </p:cNvPr>
              <p:cNvCxnSpPr>
                <a:cxnSpLocks/>
                <a:stCxn id="747" idx="6"/>
                <a:endCxn id="759" idx="2"/>
              </p:cNvCxnSpPr>
              <p:nvPr/>
            </p:nvCxnSpPr>
            <p:spPr>
              <a:xfrm>
                <a:off x="6122872" y="5224577"/>
                <a:ext cx="600076" cy="2542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4" name="直線接點 833">
                <a:extLst>
                  <a:ext uri="{FF2B5EF4-FFF2-40B4-BE49-F238E27FC236}">
                    <a16:creationId xmlns:a16="http://schemas.microsoft.com/office/drawing/2014/main" id="{D0656EF4-9E1B-44D9-9F72-9F612F3CFDFB}"/>
                  </a:ext>
                </a:extLst>
              </p:cNvPr>
              <p:cNvCxnSpPr>
                <a:cxnSpLocks/>
                <a:stCxn id="747" idx="6"/>
                <a:endCxn id="761" idx="2"/>
              </p:cNvCxnSpPr>
              <p:nvPr/>
            </p:nvCxnSpPr>
            <p:spPr>
              <a:xfrm>
                <a:off x="6122872" y="5224577"/>
                <a:ext cx="600076" cy="3827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5" name="直線接點 834">
                <a:extLst>
                  <a:ext uri="{FF2B5EF4-FFF2-40B4-BE49-F238E27FC236}">
                    <a16:creationId xmlns:a16="http://schemas.microsoft.com/office/drawing/2014/main" id="{2B5AEFD7-7901-4C98-9C99-81E36412955E}"/>
                  </a:ext>
                </a:extLst>
              </p:cNvPr>
              <p:cNvCxnSpPr>
                <a:cxnSpLocks/>
                <a:stCxn id="747" idx="6"/>
                <a:endCxn id="762" idx="2"/>
              </p:cNvCxnSpPr>
              <p:nvPr/>
            </p:nvCxnSpPr>
            <p:spPr>
              <a:xfrm>
                <a:off x="6122872" y="5224577"/>
                <a:ext cx="603947" cy="5112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6" name="直線接點 835">
                <a:extLst>
                  <a:ext uri="{FF2B5EF4-FFF2-40B4-BE49-F238E27FC236}">
                    <a16:creationId xmlns:a16="http://schemas.microsoft.com/office/drawing/2014/main" id="{2D2279DB-791F-4578-82CD-1FBFB4DF8BDF}"/>
                  </a:ext>
                </a:extLst>
              </p:cNvPr>
              <p:cNvCxnSpPr>
                <a:cxnSpLocks/>
                <a:stCxn id="749" idx="6"/>
                <a:endCxn id="752" idx="2"/>
              </p:cNvCxnSpPr>
              <p:nvPr/>
            </p:nvCxnSpPr>
            <p:spPr>
              <a:xfrm flipV="1">
                <a:off x="6122872" y="4302334"/>
                <a:ext cx="600076" cy="10507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7" name="直線接點 836">
                <a:extLst>
                  <a:ext uri="{FF2B5EF4-FFF2-40B4-BE49-F238E27FC236}">
                    <a16:creationId xmlns:a16="http://schemas.microsoft.com/office/drawing/2014/main" id="{AF81FEF6-2526-4F8B-A56B-D63487F41E5F}"/>
                  </a:ext>
                </a:extLst>
              </p:cNvPr>
              <p:cNvCxnSpPr>
                <a:cxnSpLocks/>
                <a:stCxn id="749" idx="6"/>
                <a:endCxn id="751" idx="2"/>
              </p:cNvCxnSpPr>
              <p:nvPr/>
            </p:nvCxnSpPr>
            <p:spPr>
              <a:xfrm flipV="1">
                <a:off x="6122872" y="4430848"/>
                <a:ext cx="600076" cy="9222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8" name="直線接點 837">
                <a:extLst>
                  <a:ext uri="{FF2B5EF4-FFF2-40B4-BE49-F238E27FC236}">
                    <a16:creationId xmlns:a16="http://schemas.microsoft.com/office/drawing/2014/main" id="{E712A106-B5D8-4A8C-9EB0-3614A7D21624}"/>
                  </a:ext>
                </a:extLst>
              </p:cNvPr>
              <p:cNvCxnSpPr>
                <a:cxnSpLocks/>
                <a:stCxn id="749" idx="6"/>
                <a:endCxn id="753" idx="2"/>
              </p:cNvCxnSpPr>
              <p:nvPr/>
            </p:nvCxnSpPr>
            <p:spPr>
              <a:xfrm flipV="1">
                <a:off x="6122872" y="4559362"/>
                <a:ext cx="600076" cy="793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9" name="直線接點 838">
                <a:extLst>
                  <a:ext uri="{FF2B5EF4-FFF2-40B4-BE49-F238E27FC236}">
                    <a16:creationId xmlns:a16="http://schemas.microsoft.com/office/drawing/2014/main" id="{7BCC7D1B-F950-472A-8DD9-ADD207AB5AB4}"/>
                  </a:ext>
                </a:extLst>
              </p:cNvPr>
              <p:cNvCxnSpPr>
                <a:cxnSpLocks/>
                <a:stCxn id="749" idx="6"/>
                <a:endCxn id="754" idx="2"/>
              </p:cNvCxnSpPr>
              <p:nvPr/>
            </p:nvCxnSpPr>
            <p:spPr>
              <a:xfrm flipV="1">
                <a:off x="6122872" y="4687876"/>
                <a:ext cx="603947" cy="6652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0" name="直線接點 839">
                <a:extLst>
                  <a:ext uri="{FF2B5EF4-FFF2-40B4-BE49-F238E27FC236}">
                    <a16:creationId xmlns:a16="http://schemas.microsoft.com/office/drawing/2014/main" id="{CF713E1D-DEED-487A-A4D7-075936017BA4}"/>
                  </a:ext>
                </a:extLst>
              </p:cNvPr>
              <p:cNvCxnSpPr>
                <a:cxnSpLocks/>
                <a:stCxn id="749" idx="6"/>
                <a:endCxn id="756" idx="2"/>
              </p:cNvCxnSpPr>
              <p:nvPr/>
            </p:nvCxnSpPr>
            <p:spPr>
              <a:xfrm flipV="1">
                <a:off x="6122872" y="4836221"/>
                <a:ext cx="600076" cy="5168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1" name="直線接點 840">
                <a:extLst>
                  <a:ext uri="{FF2B5EF4-FFF2-40B4-BE49-F238E27FC236}">
                    <a16:creationId xmlns:a16="http://schemas.microsoft.com/office/drawing/2014/main" id="{5FF18BA3-29B7-4430-9516-94532C2392F1}"/>
                  </a:ext>
                </a:extLst>
              </p:cNvPr>
              <p:cNvCxnSpPr>
                <a:cxnSpLocks/>
                <a:stCxn id="749" idx="6"/>
                <a:endCxn id="755" idx="2"/>
              </p:cNvCxnSpPr>
              <p:nvPr/>
            </p:nvCxnSpPr>
            <p:spPr>
              <a:xfrm flipV="1">
                <a:off x="6122872" y="4964735"/>
                <a:ext cx="600076" cy="3883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2" name="直線接點 841">
                <a:extLst>
                  <a:ext uri="{FF2B5EF4-FFF2-40B4-BE49-F238E27FC236}">
                    <a16:creationId xmlns:a16="http://schemas.microsoft.com/office/drawing/2014/main" id="{12414D50-1F09-4B62-A4B1-E756A7781F77}"/>
                  </a:ext>
                </a:extLst>
              </p:cNvPr>
              <p:cNvCxnSpPr>
                <a:cxnSpLocks/>
                <a:stCxn id="749" idx="6"/>
                <a:endCxn id="757" idx="2"/>
              </p:cNvCxnSpPr>
              <p:nvPr/>
            </p:nvCxnSpPr>
            <p:spPr>
              <a:xfrm flipV="1">
                <a:off x="6122872" y="5093249"/>
                <a:ext cx="600076" cy="2598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3" name="直線接點 842">
                <a:extLst>
                  <a:ext uri="{FF2B5EF4-FFF2-40B4-BE49-F238E27FC236}">
                    <a16:creationId xmlns:a16="http://schemas.microsoft.com/office/drawing/2014/main" id="{5CC9D8BF-3D19-46E5-9C21-CD406D219462}"/>
                  </a:ext>
                </a:extLst>
              </p:cNvPr>
              <p:cNvCxnSpPr>
                <a:cxnSpLocks/>
                <a:stCxn id="749" idx="6"/>
                <a:endCxn id="758" idx="2"/>
              </p:cNvCxnSpPr>
              <p:nvPr/>
            </p:nvCxnSpPr>
            <p:spPr>
              <a:xfrm flipV="1">
                <a:off x="6122872" y="5221763"/>
                <a:ext cx="603947" cy="1313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4" name="直線接點 843">
                <a:extLst>
                  <a:ext uri="{FF2B5EF4-FFF2-40B4-BE49-F238E27FC236}">
                    <a16:creationId xmlns:a16="http://schemas.microsoft.com/office/drawing/2014/main" id="{2862E4C4-6830-42FC-BFD5-D53FA065F780}"/>
                  </a:ext>
                </a:extLst>
              </p:cNvPr>
              <p:cNvCxnSpPr>
                <a:cxnSpLocks/>
                <a:stCxn id="749" idx="6"/>
                <a:endCxn id="760" idx="2"/>
              </p:cNvCxnSpPr>
              <p:nvPr/>
            </p:nvCxnSpPr>
            <p:spPr>
              <a:xfrm flipV="1">
                <a:off x="6122872" y="5350277"/>
                <a:ext cx="600076" cy="28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5" name="直線接點 844">
                <a:extLst>
                  <a:ext uri="{FF2B5EF4-FFF2-40B4-BE49-F238E27FC236}">
                    <a16:creationId xmlns:a16="http://schemas.microsoft.com/office/drawing/2014/main" id="{DA8A2AA5-7C87-4B4B-A020-3EE9E8698D18}"/>
                  </a:ext>
                </a:extLst>
              </p:cNvPr>
              <p:cNvCxnSpPr>
                <a:cxnSpLocks/>
                <a:stCxn id="749" idx="6"/>
                <a:endCxn id="759" idx="2"/>
              </p:cNvCxnSpPr>
              <p:nvPr/>
            </p:nvCxnSpPr>
            <p:spPr>
              <a:xfrm>
                <a:off x="6122872" y="5353091"/>
                <a:ext cx="600076" cy="1257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6" name="直線接點 845">
                <a:extLst>
                  <a:ext uri="{FF2B5EF4-FFF2-40B4-BE49-F238E27FC236}">
                    <a16:creationId xmlns:a16="http://schemas.microsoft.com/office/drawing/2014/main" id="{4DA7AEF1-1788-4B7F-90AE-DA72210201B4}"/>
                  </a:ext>
                </a:extLst>
              </p:cNvPr>
              <p:cNvCxnSpPr>
                <a:cxnSpLocks/>
                <a:stCxn id="749" idx="6"/>
                <a:endCxn id="761" idx="2"/>
              </p:cNvCxnSpPr>
              <p:nvPr/>
            </p:nvCxnSpPr>
            <p:spPr>
              <a:xfrm>
                <a:off x="6122872" y="5353091"/>
                <a:ext cx="600076" cy="2542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7" name="直線接點 846">
                <a:extLst>
                  <a:ext uri="{FF2B5EF4-FFF2-40B4-BE49-F238E27FC236}">
                    <a16:creationId xmlns:a16="http://schemas.microsoft.com/office/drawing/2014/main" id="{130FF6E0-D900-4360-B3F4-928C07BDF392}"/>
                  </a:ext>
                </a:extLst>
              </p:cNvPr>
              <p:cNvCxnSpPr>
                <a:cxnSpLocks/>
                <a:stCxn id="749" idx="6"/>
                <a:endCxn id="762" idx="2"/>
              </p:cNvCxnSpPr>
              <p:nvPr/>
            </p:nvCxnSpPr>
            <p:spPr>
              <a:xfrm>
                <a:off x="6122872" y="5353091"/>
                <a:ext cx="603947" cy="3827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8" name="直線接點 847">
                <a:extLst>
                  <a:ext uri="{FF2B5EF4-FFF2-40B4-BE49-F238E27FC236}">
                    <a16:creationId xmlns:a16="http://schemas.microsoft.com/office/drawing/2014/main" id="{B94FE7EA-3FD8-4F3F-87C4-FAD1E3F3E40B}"/>
                  </a:ext>
                </a:extLst>
              </p:cNvPr>
              <p:cNvCxnSpPr>
                <a:cxnSpLocks/>
                <a:stCxn id="750" idx="6"/>
                <a:endCxn id="752" idx="2"/>
              </p:cNvCxnSpPr>
              <p:nvPr/>
            </p:nvCxnSpPr>
            <p:spPr>
              <a:xfrm flipV="1">
                <a:off x="6126741" y="4302334"/>
                <a:ext cx="596206" cy="11792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9" name="直線接點 848">
                <a:extLst>
                  <a:ext uri="{FF2B5EF4-FFF2-40B4-BE49-F238E27FC236}">
                    <a16:creationId xmlns:a16="http://schemas.microsoft.com/office/drawing/2014/main" id="{171586DF-AEF8-4E00-9E0F-87091BC0C688}"/>
                  </a:ext>
                </a:extLst>
              </p:cNvPr>
              <p:cNvCxnSpPr>
                <a:cxnSpLocks/>
                <a:stCxn id="750" idx="6"/>
                <a:endCxn id="751" idx="2"/>
              </p:cNvCxnSpPr>
              <p:nvPr/>
            </p:nvCxnSpPr>
            <p:spPr>
              <a:xfrm flipV="1">
                <a:off x="6126741" y="4430848"/>
                <a:ext cx="596206" cy="10507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0" name="直線接點 849">
                <a:extLst>
                  <a:ext uri="{FF2B5EF4-FFF2-40B4-BE49-F238E27FC236}">
                    <a16:creationId xmlns:a16="http://schemas.microsoft.com/office/drawing/2014/main" id="{A027ADD3-55C5-47B6-953F-3678AA0DBAC7}"/>
                  </a:ext>
                </a:extLst>
              </p:cNvPr>
              <p:cNvCxnSpPr>
                <a:cxnSpLocks/>
                <a:stCxn id="750" idx="6"/>
                <a:endCxn id="753" idx="2"/>
              </p:cNvCxnSpPr>
              <p:nvPr/>
            </p:nvCxnSpPr>
            <p:spPr>
              <a:xfrm flipV="1">
                <a:off x="6126741" y="4559362"/>
                <a:ext cx="596206" cy="9222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1" name="直線接點 850">
                <a:extLst>
                  <a:ext uri="{FF2B5EF4-FFF2-40B4-BE49-F238E27FC236}">
                    <a16:creationId xmlns:a16="http://schemas.microsoft.com/office/drawing/2014/main" id="{3E485015-10DE-489B-83DB-E1FA9FC257E3}"/>
                  </a:ext>
                </a:extLst>
              </p:cNvPr>
              <p:cNvCxnSpPr>
                <a:cxnSpLocks/>
                <a:stCxn id="750" idx="6"/>
                <a:endCxn id="754" idx="2"/>
              </p:cNvCxnSpPr>
              <p:nvPr/>
            </p:nvCxnSpPr>
            <p:spPr>
              <a:xfrm flipV="1">
                <a:off x="6126741" y="4687876"/>
                <a:ext cx="600076" cy="793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2" name="直線接點 851">
                <a:extLst>
                  <a:ext uri="{FF2B5EF4-FFF2-40B4-BE49-F238E27FC236}">
                    <a16:creationId xmlns:a16="http://schemas.microsoft.com/office/drawing/2014/main" id="{4C3E9512-08BA-4677-AAF2-D1018C7F1028}"/>
                  </a:ext>
                </a:extLst>
              </p:cNvPr>
              <p:cNvCxnSpPr>
                <a:cxnSpLocks/>
                <a:stCxn id="750" idx="6"/>
                <a:endCxn id="756" idx="2"/>
              </p:cNvCxnSpPr>
              <p:nvPr/>
            </p:nvCxnSpPr>
            <p:spPr>
              <a:xfrm flipV="1">
                <a:off x="6126741" y="4836221"/>
                <a:ext cx="596206" cy="6453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3" name="直線接點 852">
                <a:extLst>
                  <a:ext uri="{FF2B5EF4-FFF2-40B4-BE49-F238E27FC236}">
                    <a16:creationId xmlns:a16="http://schemas.microsoft.com/office/drawing/2014/main" id="{1BDEA6CD-FEB0-437E-BFAD-0F5605248ADD}"/>
                  </a:ext>
                </a:extLst>
              </p:cNvPr>
              <p:cNvCxnSpPr>
                <a:cxnSpLocks/>
                <a:stCxn id="750" idx="6"/>
                <a:endCxn id="755" idx="2"/>
              </p:cNvCxnSpPr>
              <p:nvPr/>
            </p:nvCxnSpPr>
            <p:spPr>
              <a:xfrm flipV="1">
                <a:off x="6126741" y="4964735"/>
                <a:ext cx="596206" cy="5168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4" name="直線接點 853">
                <a:extLst>
                  <a:ext uri="{FF2B5EF4-FFF2-40B4-BE49-F238E27FC236}">
                    <a16:creationId xmlns:a16="http://schemas.microsoft.com/office/drawing/2014/main" id="{BAC526D4-FA02-428E-AB45-889265BB297B}"/>
                  </a:ext>
                </a:extLst>
              </p:cNvPr>
              <p:cNvCxnSpPr>
                <a:cxnSpLocks/>
                <a:stCxn id="750" idx="6"/>
                <a:endCxn id="757" idx="2"/>
              </p:cNvCxnSpPr>
              <p:nvPr/>
            </p:nvCxnSpPr>
            <p:spPr>
              <a:xfrm flipV="1">
                <a:off x="6126741" y="5093249"/>
                <a:ext cx="596206" cy="3883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5" name="直線接點 854">
                <a:extLst>
                  <a:ext uri="{FF2B5EF4-FFF2-40B4-BE49-F238E27FC236}">
                    <a16:creationId xmlns:a16="http://schemas.microsoft.com/office/drawing/2014/main" id="{531E5086-82A8-4AC4-A425-351202719F12}"/>
                  </a:ext>
                </a:extLst>
              </p:cNvPr>
              <p:cNvCxnSpPr>
                <a:cxnSpLocks/>
                <a:stCxn id="750" idx="6"/>
                <a:endCxn id="758" idx="2"/>
              </p:cNvCxnSpPr>
              <p:nvPr/>
            </p:nvCxnSpPr>
            <p:spPr>
              <a:xfrm flipV="1">
                <a:off x="6126741" y="5221763"/>
                <a:ext cx="600076" cy="2598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6" name="直線接點 855">
                <a:extLst>
                  <a:ext uri="{FF2B5EF4-FFF2-40B4-BE49-F238E27FC236}">
                    <a16:creationId xmlns:a16="http://schemas.microsoft.com/office/drawing/2014/main" id="{CDD215D2-3D21-41E1-9AD5-946535DAE8EA}"/>
                  </a:ext>
                </a:extLst>
              </p:cNvPr>
              <p:cNvCxnSpPr>
                <a:cxnSpLocks/>
                <a:stCxn id="750" idx="6"/>
                <a:endCxn id="760" idx="2"/>
              </p:cNvCxnSpPr>
              <p:nvPr/>
            </p:nvCxnSpPr>
            <p:spPr>
              <a:xfrm flipV="1">
                <a:off x="6126741" y="5350277"/>
                <a:ext cx="596206" cy="1313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7" name="直線接點 856">
                <a:extLst>
                  <a:ext uri="{FF2B5EF4-FFF2-40B4-BE49-F238E27FC236}">
                    <a16:creationId xmlns:a16="http://schemas.microsoft.com/office/drawing/2014/main" id="{FB1F43EE-13E4-4807-985A-AA74D98D86EF}"/>
                  </a:ext>
                </a:extLst>
              </p:cNvPr>
              <p:cNvCxnSpPr>
                <a:cxnSpLocks/>
                <a:stCxn id="750" idx="6"/>
                <a:endCxn id="759" idx="2"/>
              </p:cNvCxnSpPr>
              <p:nvPr/>
            </p:nvCxnSpPr>
            <p:spPr>
              <a:xfrm flipV="1">
                <a:off x="6126741" y="5478791"/>
                <a:ext cx="596206" cy="28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8" name="直線接點 857">
                <a:extLst>
                  <a:ext uri="{FF2B5EF4-FFF2-40B4-BE49-F238E27FC236}">
                    <a16:creationId xmlns:a16="http://schemas.microsoft.com/office/drawing/2014/main" id="{CA904C63-22F5-4FFE-8DEF-3F2D5F3F7204}"/>
                  </a:ext>
                </a:extLst>
              </p:cNvPr>
              <p:cNvCxnSpPr>
                <a:cxnSpLocks/>
                <a:stCxn id="750" idx="6"/>
                <a:endCxn id="761" idx="2"/>
              </p:cNvCxnSpPr>
              <p:nvPr/>
            </p:nvCxnSpPr>
            <p:spPr>
              <a:xfrm>
                <a:off x="6126741" y="5481605"/>
                <a:ext cx="596206" cy="1257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9" name="直線接點 858">
                <a:extLst>
                  <a:ext uri="{FF2B5EF4-FFF2-40B4-BE49-F238E27FC236}">
                    <a16:creationId xmlns:a16="http://schemas.microsoft.com/office/drawing/2014/main" id="{11C7648B-47B7-4383-8BEC-A2AED641AD0F}"/>
                  </a:ext>
                </a:extLst>
              </p:cNvPr>
              <p:cNvCxnSpPr>
                <a:cxnSpLocks/>
                <a:stCxn id="750" idx="6"/>
                <a:endCxn id="762" idx="2"/>
              </p:cNvCxnSpPr>
              <p:nvPr/>
            </p:nvCxnSpPr>
            <p:spPr>
              <a:xfrm>
                <a:off x="6126741" y="5481605"/>
                <a:ext cx="600076" cy="2542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0" name="直線接點 859">
                <a:extLst>
                  <a:ext uri="{FF2B5EF4-FFF2-40B4-BE49-F238E27FC236}">
                    <a16:creationId xmlns:a16="http://schemas.microsoft.com/office/drawing/2014/main" id="{DB9FD549-1368-4514-BCD6-71FFB882A276}"/>
                  </a:ext>
                </a:extLst>
              </p:cNvPr>
              <p:cNvCxnSpPr>
                <a:cxnSpLocks/>
                <a:stCxn id="763" idx="2"/>
              </p:cNvCxnSpPr>
              <p:nvPr/>
            </p:nvCxnSpPr>
            <p:spPr>
              <a:xfrm flipH="1" flipV="1">
                <a:off x="6914777" y="4302334"/>
                <a:ext cx="592335" cy="6928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1" name="直線接點 860">
                <a:extLst>
                  <a:ext uri="{FF2B5EF4-FFF2-40B4-BE49-F238E27FC236}">
                    <a16:creationId xmlns:a16="http://schemas.microsoft.com/office/drawing/2014/main" id="{EBD6C116-9473-4C3E-8F9E-3BB6A1218783}"/>
                  </a:ext>
                </a:extLst>
              </p:cNvPr>
              <p:cNvCxnSpPr>
                <a:cxnSpLocks/>
                <a:stCxn id="763" idx="2"/>
              </p:cNvCxnSpPr>
              <p:nvPr/>
            </p:nvCxnSpPr>
            <p:spPr>
              <a:xfrm flipH="1" flipV="1">
                <a:off x="6914777" y="4430848"/>
                <a:ext cx="592335" cy="5643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2" name="直線接點 861">
                <a:extLst>
                  <a:ext uri="{FF2B5EF4-FFF2-40B4-BE49-F238E27FC236}">
                    <a16:creationId xmlns:a16="http://schemas.microsoft.com/office/drawing/2014/main" id="{F82DFEB6-408E-40A7-81FC-AEC1D2A8AF57}"/>
                  </a:ext>
                </a:extLst>
              </p:cNvPr>
              <p:cNvCxnSpPr>
                <a:cxnSpLocks/>
                <a:stCxn id="763" idx="2"/>
              </p:cNvCxnSpPr>
              <p:nvPr/>
            </p:nvCxnSpPr>
            <p:spPr>
              <a:xfrm flipH="1" flipV="1">
                <a:off x="6914777" y="4559363"/>
                <a:ext cx="592335" cy="4357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3" name="直線接點 862">
                <a:extLst>
                  <a:ext uri="{FF2B5EF4-FFF2-40B4-BE49-F238E27FC236}">
                    <a16:creationId xmlns:a16="http://schemas.microsoft.com/office/drawing/2014/main" id="{F4810CA5-4F2A-4422-AEC0-FD786C26C1EB}"/>
                  </a:ext>
                </a:extLst>
              </p:cNvPr>
              <p:cNvCxnSpPr>
                <a:cxnSpLocks/>
                <a:stCxn id="763" idx="2"/>
              </p:cNvCxnSpPr>
              <p:nvPr/>
            </p:nvCxnSpPr>
            <p:spPr>
              <a:xfrm flipH="1" flipV="1">
                <a:off x="6914777" y="4687877"/>
                <a:ext cx="592335" cy="30727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4" name="直線接點 863">
                <a:extLst>
                  <a:ext uri="{FF2B5EF4-FFF2-40B4-BE49-F238E27FC236}">
                    <a16:creationId xmlns:a16="http://schemas.microsoft.com/office/drawing/2014/main" id="{6307AD45-F46D-472F-8B95-8B2CF6C08FC8}"/>
                  </a:ext>
                </a:extLst>
              </p:cNvPr>
              <p:cNvCxnSpPr>
                <a:cxnSpLocks/>
                <a:stCxn id="763" idx="2"/>
              </p:cNvCxnSpPr>
              <p:nvPr/>
            </p:nvCxnSpPr>
            <p:spPr>
              <a:xfrm flipH="1" flipV="1">
                <a:off x="6914777" y="4836221"/>
                <a:ext cx="592335" cy="15893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5" name="直線接點 864">
                <a:extLst>
                  <a:ext uri="{FF2B5EF4-FFF2-40B4-BE49-F238E27FC236}">
                    <a16:creationId xmlns:a16="http://schemas.microsoft.com/office/drawing/2014/main" id="{A0FDA0C3-FF2F-4F3B-90A7-457595F0EB0B}"/>
                  </a:ext>
                </a:extLst>
              </p:cNvPr>
              <p:cNvCxnSpPr>
                <a:cxnSpLocks/>
                <a:stCxn id="763" idx="2"/>
              </p:cNvCxnSpPr>
              <p:nvPr/>
            </p:nvCxnSpPr>
            <p:spPr>
              <a:xfrm flipH="1" flipV="1">
                <a:off x="6914777" y="4964735"/>
                <a:ext cx="592335" cy="304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6" name="直線接點 865">
                <a:extLst>
                  <a:ext uri="{FF2B5EF4-FFF2-40B4-BE49-F238E27FC236}">
                    <a16:creationId xmlns:a16="http://schemas.microsoft.com/office/drawing/2014/main" id="{43E1C866-B37F-4B51-A902-829DEA32D845}"/>
                  </a:ext>
                </a:extLst>
              </p:cNvPr>
              <p:cNvCxnSpPr>
                <a:cxnSpLocks/>
                <a:stCxn id="763" idx="2"/>
              </p:cNvCxnSpPr>
              <p:nvPr/>
            </p:nvCxnSpPr>
            <p:spPr>
              <a:xfrm flipH="1">
                <a:off x="6914777" y="4995155"/>
                <a:ext cx="592335" cy="9809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7" name="直線接點 866">
                <a:extLst>
                  <a:ext uri="{FF2B5EF4-FFF2-40B4-BE49-F238E27FC236}">
                    <a16:creationId xmlns:a16="http://schemas.microsoft.com/office/drawing/2014/main" id="{E30D0FCC-F2D6-4A32-A5DB-E37F27FC1E14}"/>
                  </a:ext>
                </a:extLst>
              </p:cNvPr>
              <p:cNvCxnSpPr>
                <a:cxnSpLocks/>
                <a:stCxn id="763" idx="2"/>
              </p:cNvCxnSpPr>
              <p:nvPr/>
            </p:nvCxnSpPr>
            <p:spPr>
              <a:xfrm flipH="1">
                <a:off x="6914777" y="4995155"/>
                <a:ext cx="592335" cy="2266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8" name="直線接點 867">
                <a:extLst>
                  <a:ext uri="{FF2B5EF4-FFF2-40B4-BE49-F238E27FC236}">
                    <a16:creationId xmlns:a16="http://schemas.microsoft.com/office/drawing/2014/main" id="{9E37CF3E-BD57-4941-89BA-1507F7798213}"/>
                  </a:ext>
                </a:extLst>
              </p:cNvPr>
              <p:cNvCxnSpPr>
                <a:cxnSpLocks/>
                <a:stCxn id="763" idx="2"/>
              </p:cNvCxnSpPr>
              <p:nvPr/>
            </p:nvCxnSpPr>
            <p:spPr>
              <a:xfrm flipH="1">
                <a:off x="6914777" y="4995155"/>
                <a:ext cx="592335" cy="3551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9" name="直線接點 868">
                <a:extLst>
                  <a:ext uri="{FF2B5EF4-FFF2-40B4-BE49-F238E27FC236}">
                    <a16:creationId xmlns:a16="http://schemas.microsoft.com/office/drawing/2014/main" id="{288186AD-5AD1-47EB-848D-419A09C8DA94}"/>
                  </a:ext>
                </a:extLst>
              </p:cNvPr>
              <p:cNvCxnSpPr>
                <a:cxnSpLocks/>
                <a:stCxn id="763" idx="2"/>
              </p:cNvCxnSpPr>
              <p:nvPr/>
            </p:nvCxnSpPr>
            <p:spPr>
              <a:xfrm flipH="1">
                <a:off x="6914777" y="4995155"/>
                <a:ext cx="592335" cy="48363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0" name="直線接點 869">
                <a:extLst>
                  <a:ext uri="{FF2B5EF4-FFF2-40B4-BE49-F238E27FC236}">
                    <a16:creationId xmlns:a16="http://schemas.microsoft.com/office/drawing/2014/main" id="{8EE8369E-F8C2-41A9-AA23-B46B8763117D}"/>
                  </a:ext>
                </a:extLst>
              </p:cNvPr>
              <p:cNvCxnSpPr>
                <a:cxnSpLocks/>
                <a:stCxn id="763" idx="2"/>
              </p:cNvCxnSpPr>
              <p:nvPr/>
            </p:nvCxnSpPr>
            <p:spPr>
              <a:xfrm flipH="1">
                <a:off x="6914778" y="4995155"/>
                <a:ext cx="592334" cy="61215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1" name="直線接點 870">
                <a:extLst>
                  <a:ext uri="{FF2B5EF4-FFF2-40B4-BE49-F238E27FC236}">
                    <a16:creationId xmlns:a16="http://schemas.microsoft.com/office/drawing/2014/main" id="{920F53DA-1C0F-44D4-8EDF-CFD316726BFE}"/>
                  </a:ext>
                </a:extLst>
              </p:cNvPr>
              <p:cNvCxnSpPr>
                <a:cxnSpLocks/>
                <a:stCxn id="763" idx="2"/>
              </p:cNvCxnSpPr>
              <p:nvPr/>
            </p:nvCxnSpPr>
            <p:spPr>
              <a:xfrm flipH="1">
                <a:off x="6914777" y="4995155"/>
                <a:ext cx="592335" cy="7406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72" name="直線接點 871">
              <a:extLst>
                <a:ext uri="{FF2B5EF4-FFF2-40B4-BE49-F238E27FC236}">
                  <a16:creationId xmlns:a16="http://schemas.microsoft.com/office/drawing/2014/main" id="{2867F09C-868D-40C0-90DE-C125E656FC18}"/>
                </a:ext>
              </a:extLst>
            </p:cNvPr>
            <p:cNvCxnSpPr>
              <a:cxnSpLocks/>
              <a:endCxn id="744" idx="2"/>
            </p:cNvCxnSpPr>
            <p:nvPr/>
          </p:nvCxnSpPr>
          <p:spPr>
            <a:xfrm>
              <a:off x="5665240" y="4498457"/>
              <a:ext cx="269672" cy="1305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3" name="直線接點 872">
              <a:extLst>
                <a:ext uri="{FF2B5EF4-FFF2-40B4-BE49-F238E27FC236}">
                  <a16:creationId xmlns:a16="http://schemas.microsoft.com/office/drawing/2014/main" id="{E1EB31E5-3191-419F-86FA-F7D1C36BE0F1}"/>
                </a:ext>
              </a:extLst>
            </p:cNvPr>
            <p:cNvCxnSpPr>
              <a:cxnSpLocks/>
              <a:endCxn id="750" idx="2"/>
            </p:cNvCxnSpPr>
            <p:nvPr/>
          </p:nvCxnSpPr>
          <p:spPr>
            <a:xfrm flipV="1">
              <a:off x="5680382" y="5749073"/>
              <a:ext cx="258401" cy="632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4" name="直線接點 873">
              <a:extLst>
                <a:ext uri="{FF2B5EF4-FFF2-40B4-BE49-F238E27FC236}">
                  <a16:creationId xmlns:a16="http://schemas.microsoft.com/office/drawing/2014/main" id="{FCB16E01-B77D-4CD7-9971-E5EB13B90444}"/>
                </a:ext>
              </a:extLst>
            </p:cNvPr>
            <p:cNvCxnSpPr>
              <a:cxnSpLocks/>
              <a:endCxn id="743" idx="2"/>
            </p:cNvCxnSpPr>
            <p:nvPr/>
          </p:nvCxnSpPr>
          <p:spPr>
            <a:xfrm>
              <a:off x="5661025" y="4610100"/>
              <a:ext cx="273887" cy="1754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5" name="直線接點 874">
              <a:extLst>
                <a:ext uri="{FF2B5EF4-FFF2-40B4-BE49-F238E27FC236}">
                  <a16:creationId xmlns:a16="http://schemas.microsoft.com/office/drawing/2014/main" id="{5CDB35FC-351D-4A15-AD31-9B6A7BB62517}"/>
                </a:ext>
              </a:extLst>
            </p:cNvPr>
            <p:cNvCxnSpPr>
              <a:cxnSpLocks/>
              <a:endCxn id="745" idx="2"/>
            </p:cNvCxnSpPr>
            <p:nvPr/>
          </p:nvCxnSpPr>
          <p:spPr>
            <a:xfrm>
              <a:off x="5657850" y="4711700"/>
              <a:ext cx="277062" cy="2304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6" name="直線接點 875">
              <a:extLst>
                <a:ext uri="{FF2B5EF4-FFF2-40B4-BE49-F238E27FC236}">
                  <a16:creationId xmlns:a16="http://schemas.microsoft.com/office/drawing/2014/main" id="{7A0AB1DF-8B84-419A-83AB-0903FA176581}"/>
                </a:ext>
              </a:extLst>
            </p:cNvPr>
            <p:cNvCxnSpPr>
              <a:cxnSpLocks/>
              <a:stCxn id="716" idx="3"/>
              <a:endCxn id="746" idx="2"/>
            </p:cNvCxnSpPr>
            <p:nvPr/>
          </p:nvCxnSpPr>
          <p:spPr>
            <a:xfrm>
              <a:off x="5653500" y="4809314"/>
              <a:ext cx="285283" cy="2893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7" name="直線接點 876">
              <a:extLst>
                <a:ext uri="{FF2B5EF4-FFF2-40B4-BE49-F238E27FC236}">
                  <a16:creationId xmlns:a16="http://schemas.microsoft.com/office/drawing/2014/main" id="{E563F885-49A8-4215-BF99-636701A045BF}"/>
                </a:ext>
              </a:extLst>
            </p:cNvPr>
            <p:cNvCxnSpPr>
              <a:cxnSpLocks/>
              <a:endCxn id="748" idx="2"/>
            </p:cNvCxnSpPr>
            <p:nvPr/>
          </p:nvCxnSpPr>
          <p:spPr>
            <a:xfrm>
              <a:off x="5661025" y="4911725"/>
              <a:ext cx="273887" cy="367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8" name="直線接點 877">
              <a:extLst>
                <a:ext uri="{FF2B5EF4-FFF2-40B4-BE49-F238E27FC236}">
                  <a16:creationId xmlns:a16="http://schemas.microsoft.com/office/drawing/2014/main" id="{C81D215E-A5DE-4D80-9BC7-4DE8542EA62D}"/>
                </a:ext>
              </a:extLst>
            </p:cNvPr>
            <p:cNvCxnSpPr>
              <a:cxnSpLocks/>
              <a:endCxn id="747" idx="2"/>
            </p:cNvCxnSpPr>
            <p:nvPr/>
          </p:nvCxnSpPr>
          <p:spPr>
            <a:xfrm>
              <a:off x="5666715" y="5118791"/>
              <a:ext cx="268197" cy="3171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9" name="文字方塊 878">
              <a:extLst>
                <a:ext uri="{FF2B5EF4-FFF2-40B4-BE49-F238E27FC236}">
                  <a16:creationId xmlns:a16="http://schemas.microsoft.com/office/drawing/2014/main" id="{D4140C4C-0067-49B9-9D11-E914DD4165C5}"/>
                </a:ext>
              </a:extLst>
            </p:cNvPr>
            <p:cNvSpPr txBox="1"/>
            <p:nvPr/>
          </p:nvSpPr>
          <p:spPr>
            <a:xfrm>
              <a:off x="7205967" y="5876104"/>
              <a:ext cx="7553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0" name="橢圓 879">
              <a:extLst>
                <a:ext uri="{FF2B5EF4-FFF2-40B4-BE49-F238E27FC236}">
                  <a16:creationId xmlns:a16="http://schemas.microsoft.com/office/drawing/2014/main" id="{FC2E7266-0AEF-4487-987C-11360AC5D51B}"/>
                </a:ext>
              </a:extLst>
            </p:cNvPr>
            <p:cNvSpPr/>
            <p:nvPr/>
          </p:nvSpPr>
          <p:spPr>
            <a:xfrm>
              <a:off x="4322380" y="5147887"/>
              <a:ext cx="93980" cy="464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81" name="橢圓 880">
              <a:extLst>
                <a:ext uri="{FF2B5EF4-FFF2-40B4-BE49-F238E27FC236}">
                  <a16:creationId xmlns:a16="http://schemas.microsoft.com/office/drawing/2014/main" id="{5D95023E-8360-467F-81EE-81E22D41791E}"/>
                </a:ext>
              </a:extLst>
            </p:cNvPr>
            <p:cNvSpPr/>
            <p:nvPr/>
          </p:nvSpPr>
          <p:spPr>
            <a:xfrm>
              <a:off x="4460686" y="5147887"/>
              <a:ext cx="93980" cy="464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82" name="橢圓 881">
              <a:extLst>
                <a:ext uri="{FF2B5EF4-FFF2-40B4-BE49-F238E27FC236}">
                  <a16:creationId xmlns:a16="http://schemas.microsoft.com/office/drawing/2014/main" id="{40715647-C974-4DA3-8642-39247F2CE1F9}"/>
                </a:ext>
              </a:extLst>
            </p:cNvPr>
            <p:cNvSpPr/>
            <p:nvPr/>
          </p:nvSpPr>
          <p:spPr>
            <a:xfrm>
              <a:off x="4598992" y="5147887"/>
              <a:ext cx="93980" cy="464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1F08274F-B6D2-4D0F-97DB-176305A8DF6A}"/>
              </a:ext>
            </a:extLst>
          </p:cNvPr>
          <p:cNvSpPr/>
          <p:nvPr/>
        </p:nvSpPr>
        <p:spPr>
          <a:xfrm>
            <a:off x="3182280" y="4439707"/>
            <a:ext cx="2308655" cy="11192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Recurrent unit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3" name="向右箭號 154">
            <a:extLst>
              <a:ext uri="{FF2B5EF4-FFF2-40B4-BE49-F238E27FC236}">
                <a16:creationId xmlns:a16="http://schemas.microsoft.com/office/drawing/2014/main" id="{C9803592-32A5-4BC0-927C-D6A7F89CCF5B}"/>
              </a:ext>
            </a:extLst>
          </p:cNvPr>
          <p:cNvSpPr/>
          <p:nvPr/>
        </p:nvSpPr>
        <p:spPr>
          <a:xfrm>
            <a:off x="5544598" y="4745305"/>
            <a:ext cx="394880" cy="5454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箭號: 弧形上彎 16">
            <a:extLst>
              <a:ext uri="{FF2B5EF4-FFF2-40B4-BE49-F238E27FC236}">
                <a16:creationId xmlns:a16="http://schemas.microsoft.com/office/drawing/2014/main" id="{678A9ADD-655B-496A-AA07-0B04FE924259}"/>
              </a:ext>
            </a:extLst>
          </p:cNvPr>
          <p:cNvSpPr/>
          <p:nvPr/>
        </p:nvSpPr>
        <p:spPr>
          <a:xfrm flipH="1">
            <a:off x="3149358" y="5585133"/>
            <a:ext cx="2308653" cy="338554"/>
          </a:xfrm>
          <a:prstGeom prst="curvedUpArrow">
            <a:avLst>
              <a:gd name="adj1" fmla="val 25000"/>
              <a:gd name="adj2" fmla="val 79732"/>
              <a:gd name="adj3" fmla="val 223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85" name="文字方塊 884">
            <a:extLst>
              <a:ext uri="{FF2B5EF4-FFF2-40B4-BE49-F238E27FC236}">
                <a16:creationId xmlns:a16="http://schemas.microsoft.com/office/drawing/2014/main" id="{51312725-FE2F-4208-92B7-D8724A6D207E}"/>
              </a:ext>
            </a:extLst>
          </p:cNvPr>
          <p:cNvSpPr txBox="1"/>
          <p:nvPr/>
        </p:nvSpPr>
        <p:spPr>
          <a:xfrm>
            <a:off x="3782172" y="5519003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History/State</a:t>
            </a:r>
            <a:endParaRPr kumimoji="1" lang="zh-TW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6" name="向右箭號 154">
            <a:extLst>
              <a:ext uri="{FF2B5EF4-FFF2-40B4-BE49-F238E27FC236}">
                <a16:creationId xmlns:a16="http://schemas.microsoft.com/office/drawing/2014/main" id="{25D9155C-274B-44DF-BCA1-D5B14487257F}"/>
              </a:ext>
            </a:extLst>
          </p:cNvPr>
          <p:cNvSpPr/>
          <p:nvPr/>
        </p:nvSpPr>
        <p:spPr>
          <a:xfrm>
            <a:off x="2715168" y="4742942"/>
            <a:ext cx="394880" cy="5454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87" name="右大括弧 886">
            <a:extLst>
              <a:ext uri="{FF2B5EF4-FFF2-40B4-BE49-F238E27FC236}">
                <a16:creationId xmlns:a16="http://schemas.microsoft.com/office/drawing/2014/main" id="{473DADD9-6BFD-4F1D-898A-630EAFA301DA}"/>
              </a:ext>
            </a:extLst>
          </p:cNvPr>
          <p:cNvSpPr/>
          <p:nvPr/>
        </p:nvSpPr>
        <p:spPr>
          <a:xfrm rot="5400000">
            <a:off x="6777979" y="2526489"/>
            <a:ext cx="74023" cy="1760158"/>
          </a:xfrm>
          <a:prstGeom prst="rightBrace">
            <a:avLst/>
          </a:prstGeom>
          <a:ln w="63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88" name="文字方塊 887">
            <a:extLst>
              <a:ext uri="{FF2B5EF4-FFF2-40B4-BE49-F238E27FC236}">
                <a16:creationId xmlns:a16="http://schemas.microsoft.com/office/drawing/2014/main" id="{F79FB24F-877C-4B34-B1A4-8B199CD838BE}"/>
              </a:ext>
            </a:extLst>
          </p:cNvPr>
          <p:cNvSpPr txBox="1"/>
          <p:nvPr/>
        </p:nvSpPr>
        <p:spPr>
          <a:xfrm>
            <a:off x="5562134" y="3707769"/>
            <a:ext cx="2531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or Regression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9" name="右大括弧 888">
            <a:extLst>
              <a:ext uri="{FF2B5EF4-FFF2-40B4-BE49-F238E27FC236}">
                <a16:creationId xmlns:a16="http://schemas.microsoft.com/office/drawing/2014/main" id="{6AC9D890-69D3-4A9A-9950-1CAB8B8A616E}"/>
              </a:ext>
            </a:extLst>
          </p:cNvPr>
          <p:cNvSpPr/>
          <p:nvPr/>
        </p:nvSpPr>
        <p:spPr>
          <a:xfrm rot="5400000">
            <a:off x="6767195" y="5260803"/>
            <a:ext cx="74023" cy="1760158"/>
          </a:xfrm>
          <a:prstGeom prst="rightBrace">
            <a:avLst/>
          </a:prstGeom>
          <a:ln w="63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0" name="文字方塊 889">
            <a:extLst>
              <a:ext uri="{FF2B5EF4-FFF2-40B4-BE49-F238E27FC236}">
                <a16:creationId xmlns:a16="http://schemas.microsoft.com/office/drawing/2014/main" id="{1FC68E43-C846-4FBD-AF28-E66F34E375FD}"/>
              </a:ext>
            </a:extLst>
          </p:cNvPr>
          <p:cNvSpPr txBox="1"/>
          <p:nvPr/>
        </p:nvSpPr>
        <p:spPr>
          <a:xfrm>
            <a:off x="5551350" y="6442083"/>
            <a:ext cx="2531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or Regression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30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90" grpId="0" animBg="1"/>
      <p:bldP spid="491" grpId="0"/>
      <p:bldP spid="494" grpId="0"/>
      <p:bldP spid="519" grpId="0" animBg="1"/>
      <p:bldP spid="520" grpId="0" animBg="1"/>
      <p:bldP spid="521" grpId="0" animBg="1"/>
      <p:bldP spid="522" grpId="0" animBg="1"/>
      <p:bldP spid="523" grpId="0" animBg="1"/>
      <p:bldP spid="524" grpId="0" animBg="1"/>
      <p:bldP spid="525" grpId="0" animBg="1"/>
      <p:bldP spid="526" grpId="0" animBg="1"/>
      <p:bldP spid="527" grpId="0" animBg="1"/>
      <p:bldP spid="528" grpId="0" animBg="1"/>
      <p:bldP spid="529" grpId="0" animBg="1"/>
      <p:bldP spid="530" grpId="0" animBg="1"/>
      <p:bldP spid="531" grpId="0" animBg="1"/>
      <p:bldP spid="532" grpId="0" animBg="1"/>
      <p:bldP spid="533" grpId="0" animBg="1"/>
      <p:bldP spid="534" grpId="0" animBg="1"/>
      <p:bldP spid="535" grpId="0" animBg="1"/>
      <p:bldP spid="536" grpId="0" animBg="1"/>
      <p:bldP spid="537" grpId="0" animBg="1"/>
      <p:bldP spid="538" grpId="0" animBg="1"/>
      <p:bldP spid="539" grpId="0" animBg="1"/>
      <p:bldP spid="672" grpId="0"/>
      <p:bldP spid="673" grpId="0" animBg="1"/>
      <p:bldP spid="674" grpId="0"/>
      <p:bldP spid="16" grpId="0" animBg="1"/>
      <p:bldP spid="883" grpId="0" animBg="1"/>
      <p:bldP spid="17" grpId="0" animBg="1"/>
      <p:bldP spid="885" grpId="0"/>
      <p:bldP spid="886" grpId="0" animBg="1"/>
      <p:bldP spid="887" grpId="0" animBg="1"/>
      <p:bldP spid="888" grpId="0"/>
      <p:bldP spid="889" grpId="0" animBg="1"/>
      <p:bldP spid="89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280082E-34F2-1043-959A-3048A614173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2" t="46666" r="58659" b="50407"/>
          <a:stretch/>
        </p:blipFill>
        <p:spPr>
          <a:xfrm>
            <a:off x="8954960" y="3688305"/>
            <a:ext cx="1951463" cy="47468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66" t="13187" r="16239" b="49952"/>
          <a:stretch/>
        </p:blipFill>
        <p:spPr>
          <a:xfrm>
            <a:off x="9491747" y="874418"/>
            <a:ext cx="1568393" cy="1721069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C136271B-ADF6-C54F-862B-0078F2BB35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29" t="84893" r="64576"/>
          <a:stretch/>
        </p:blipFill>
        <p:spPr>
          <a:xfrm>
            <a:off x="883062" y="1029777"/>
            <a:ext cx="878774" cy="970419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6B783F43-12EC-CC4E-BF3A-B1AF313946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218" t="26890" b="54702"/>
          <a:stretch/>
        </p:blipFill>
        <p:spPr>
          <a:xfrm>
            <a:off x="111168" y="3957943"/>
            <a:ext cx="2422566" cy="646597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02557100-5A8E-FF49-BE9A-80B53D996D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68" y="5129881"/>
            <a:ext cx="2422566" cy="895296"/>
          </a:xfrm>
          <a:prstGeom prst="rect">
            <a:avLst/>
          </a:prstGeom>
        </p:spPr>
      </p:pic>
      <p:sp>
        <p:nvSpPr>
          <p:cNvPr id="21" name="橢圓 20">
            <a:extLst>
              <a:ext uri="{FF2B5EF4-FFF2-40B4-BE49-F238E27FC236}">
                <a16:creationId xmlns:a16="http://schemas.microsoft.com/office/drawing/2014/main" id="{CF3B4A6B-D35A-964A-8F27-3A9E36C0D156}"/>
              </a:ext>
            </a:extLst>
          </p:cNvPr>
          <p:cNvSpPr/>
          <p:nvPr/>
        </p:nvSpPr>
        <p:spPr>
          <a:xfrm>
            <a:off x="3185244" y="1244986"/>
            <a:ext cx="540000" cy="540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32535359-F7DD-8340-9744-077A724E4683}"/>
              </a:ext>
            </a:extLst>
          </p:cNvPr>
          <p:cNvSpPr/>
          <p:nvPr/>
        </p:nvSpPr>
        <p:spPr>
          <a:xfrm>
            <a:off x="3185244" y="2709069"/>
            <a:ext cx="540000" cy="540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E82322D8-23F5-514F-819A-1ED7C623338B}"/>
              </a:ext>
            </a:extLst>
          </p:cNvPr>
          <p:cNvSpPr/>
          <p:nvPr/>
        </p:nvSpPr>
        <p:spPr>
          <a:xfrm>
            <a:off x="3185244" y="4011241"/>
            <a:ext cx="540000" cy="540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70D900B6-1DDB-8345-A7AC-107F87C40CAC}"/>
              </a:ext>
            </a:extLst>
          </p:cNvPr>
          <p:cNvSpPr/>
          <p:nvPr/>
        </p:nvSpPr>
        <p:spPr>
          <a:xfrm>
            <a:off x="3185244" y="5313413"/>
            <a:ext cx="540000" cy="540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569E8287-8B0D-B741-8109-21151F09BF7A}"/>
              </a:ext>
            </a:extLst>
          </p:cNvPr>
          <p:cNvSpPr/>
          <p:nvPr/>
        </p:nvSpPr>
        <p:spPr>
          <a:xfrm>
            <a:off x="4828018" y="1244986"/>
            <a:ext cx="540000" cy="540000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D109DEF5-DF01-7440-A48E-9D60717E3645}"/>
              </a:ext>
            </a:extLst>
          </p:cNvPr>
          <p:cNvSpPr/>
          <p:nvPr/>
        </p:nvSpPr>
        <p:spPr>
          <a:xfrm>
            <a:off x="4828018" y="5313413"/>
            <a:ext cx="540000" cy="540000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4D407C34-6788-2B4F-9C01-B043283025A7}"/>
              </a:ext>
            </a:extLst>
          </p:cNvPr>
          <p:cNvSpPr/>
          <p:nvPr/>
        </p:nvSpPr>
        <p:spPr>
          <a:xfrm>
            <a:off x="6470792" y="1244986"/>
            <a:ext cx="540000" cy="540000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3F51B5D8-FC12-DC40-A6A1-037A4A918EDD}"/>
              </a:ext>
            </a:extLst>
          </p:cNvPr>
          <p:cNvSpPr/>
          <p:nvPr/>
        </p:nvSpPr>
        <p:spPr>
          <a:xfrm>
            <a:off x="6470792" y="5313413"/>
            <a:ext cx="540000" cy="540000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63E39D7-58FF-104B-8002-71A2A380A253}"/>
              </a:ext>
            </a:extLst>
          </p:cNvPr>
          <p:cNvSpPr/>
          <p:nvPr/>
        </p:nvSpPr>
        <p:spPr>
          <a:xfrm>
            <a:off x="7982876" y="3360155"/>
            <a:ext cx="540000" cy="540000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89AD2431-E814-1F4A-9465-663EB9E4CB0A}"/>
              </a:ext>
            </a:extLst>
          </p:cNvPr>
          <p:cNvCxnSpPr>
            <a:cxnSpLocks/>
            <a:stCxn id="21" idx="6"/>
            <a:endCxn id="25" idx="2"/>
          </p:cNvCxnSpPr>
          <p:nvPr/>
        </p:nvCxnSpPr>
        <p:spPr>
          <a:xfrm>
            <a:off x="3725244" y="1514986"/>
            <a:ext cx="110277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橢圓 30">
            <a:extLst>
              <a:ext uri="{FF2B5EF4-FFF2-40B4-BE49-F238E27FC236}">
                <a16:creationId xmlns:a16="http://schemas.microsoft.com/office/drawing/2014/main" id="{252A5FA6-060F-4544-8028-C6FB09FF65F8}"/>
              </a:ext>
            </a:extLst>
          </p:cNvPr>
          <p:cNvSpPr/>
          <p:nvPr/>
        </p:nvSpPr>
        <p:spPr>
          <a:xfrm>
            <a:off x="5003017" y="1979950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DBF7320A-00B8-BD42-801E-FE2B7F983D06}"/>
              </a:ext>
            </a:extLst>
          </p:cNvPr>
          <p:cNvSpPr/>
          <p:nvPr/>
        </p:nvSpPr>
        <p:spPr>
          <a:xfrm>
            <a:off x="5001118" y="2223342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B640CF6E-C9D6-A94B-B06A-AD6CCBC0B8D6}"/>
              </a:ext>
            </a:extLst>
          </p:cNvPr>
          <p:cNvSpPr/>
          <p:nvPr/>
        </p:nvSpPr>
        <p:spPr>
          <a:xfrm>
            <a:off x="5011540" y="2468428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97798AA2-1C0C-514E-A910-0E2F6A590039}"/>
              </a:ext>
            </a:extLst>
          </p:cNvPr>
          <p:cNvSpPr/>
          <p:nvPr/>
        </p:nvSpPr>
        <p:spPr>
          <a:xfrm>
            <a:off x="5011540" y="2710739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7270D999-2D86-B145-A688-9808333A2D5B}"/>
              </a:ext>
            </a:extLst>
          </p:cNvPr>
          <p:cNvSpPr/>
          <p:nvPr/>
        </p:nvSpPr>
        <p:spPr>
          <a:xfrm>
            <a:off x="5013439" y="2960517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8491EA45-B0AC-7A41-890F-57E253F34793}"/>
              </a:ext>
            </a:extLst>
          </p:cNvPr>
          <p:cNvSpPr/>
          <p:nvPr/>
        </p:nvSpPr>
        <p:spPr>
          <a:xfrm>
            <a:off x="5011540" y="3203909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96BF7832-F5A8-D243-B483-1CBB9164A519}"/>
              </a:ext>
            </a:extLst>
          </p:cNvPr>
          <p:cNvSpPr/>
          <p:nvPr/>
        </p:nvSpPr>
        <p:spPr>
          <a:xfrm>
            <a:off x="5021961" y="3448995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C7E1452E-C8CF-7C45-B956-EF81686BCD84}"/>
              </a:ext>
            </a:extLst>
          </p:cNvPr>
          <p:cNvSpPr/>
          <p:nvPr/>
        </p:nvSpPr>
        <p:spPr>
          <a:xfrm>
            <a:off x="5021961" y="3691306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13F8DAA2-17DA-844F-A490-96A6F036DA3F}"/>
              </a:ext>
            </a:extLst>
          </p:cNvPr>
          <p:cNvSpPr/>
          <p:nvPr/>
        </p:nvSpPr>
        <p:spPr>
          <a:xfrm>
            <a:off x="5021961" y="3964603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4C49C618-7DB7-C74B-B37B-86291777AD92}"/>
              </a:ext>
            </a:extLst>
          </p:cNvPr>
          <p:cNvSpPr/>
          <p:nvPr/>
        </p:nvSpPr>
        <p:spPr>
          <a:xfrm>
            <a:off x="5020062" y="4207994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F2FFDC31-E9F2-734A-940D-B4051F752989}"/>
              </a:ext>
            </a:extLst>
          </p:cNvPr>
          <p:cNvSpPr/>
          <p:nvPr/>
        </p:nvSpPr>
        <p:spPr>
          <a:xfrm>
            <a:off x="5021961" y="4462001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7ECBE5AE-E09C-034A-8862-54C85D4401A8}"/>
              </a:ext>
            </a:extLst>
          </p:cNvPr>
          <p:cNvSpPr/>
          <p:nvPr/>
        </p:nvSpPr>
        <p:spPr>
          <a:xfrm>
            <a:off x="5021961" y="4704312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F1A33451-9B20-1645-B026-F9280D425EBA}"/>
              </a:ext>
            </a:extLst>
          </p:cNvPr>
          <p:cNvSpPr/>
          <p:nvPr/>
        </p:nvSpPr>
        <p:spPr>
          <a:xfrm>
            <a:off x="5021961" y="4977609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DF0AA742-E186-5E4B-8F51-AC70DA1B4FA9}"/>
              </a:ext>
            </a:extLst>
          </p:cNvPr>
          <p:cNvSpPr/>
          <p:nvPr/>
        </p:nvSpPr>
        <p:spPr>
          <a:xfrm>
            <a:off x="6610156" y="2002972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778ECFE8-0F7A-7447-B718-E14D1F39911F}"/>
              </a:ext>
            </a:extLst>
          </p:cNvPr>
          <p:cNvSpPr/>
          <p:nvPr/>
        </p:nvSpPr>
        <p:spPr>
          <a:xfrm>
            <a:off x="6608257" y="2246364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1D7A00E0-7F39-8841-9E4F-9AA9AB62F6CC}"/>
              </a:ext>
            </a:extLst>
          </p:cNvPr>
          <p:cNvSpPr/>
          <p:nvPr/>
        </p:nvSpPr>
        <p:spPr>
          <a:xfrm>
            <a:off x="6618679" y="2491450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392475D7-87E4-2A41-85E0-E70422B8BF80}"/>
              </a:ext>
            </a:extLst>
          </p:cNvPr>
          <p:cNvSpPr/>
          <p:nvPr/>
        </p:nvSpPr>
        <p:spPr>
          <a:xfrm>
            <a:off x="6618679" y="2733761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5BDFDE34-6449-D54B-B4D6-4A172CD9ADEB}"/>
              </a:ext>
            </a:extLst>
          </p:cNvPr>
          <p:cNvSpPr/>
          <p:nvPr/>
        </p:nvSpPr>
        <p:spPr>
          <a:xfrm>
            <a:off x="6620578" y="2983539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FD44593C-B829-E44C-8E2B-F6960E907344}"/>
              </a:ext>
            </a:extLst>
          </p:cNvPr>
          <p:cNvSpPr/>
          <p:nvPr/>
        </p:nvSpPr>
        <p:spPr>
          <a:xfrm>
            <a:off x="6618679" y="3226931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B8628B1D-45B9-544C-9269-007A05A1F319}"/>
              </a:ext>
            </a:extLst>
          </p:cNvPr>
          <p:cNvSpPr/>
          <p:nvPr/>
        </p:nvSpPr>
        <p:spPr>
          <a:xfrm>
            <a:off x="6629100" y="3472017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30D9F046-CD1C-694F-84E6-26B636DFDB50}"/>
              </a:ext>
            </a:extLst>
          </p:cNvPr>
          <p:cNvSpPr/>
          <p:nvPr/>
        </p:nvSpPr>
        <p:spPr>
          <a:xfrm>
            <a:off x="6629100" y="3714328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CF334881-2E3C-F441-AD78-D9CCEBE10550}"/>
              </a:ext>
            </a:extLst>
          </p:cNvPr>
          <p:cNvSpPr/>
          <p:nvPr/>
        </p:nvSpPr>
        <p:spPr>
          <a:xfrm>
            <a:off x="6629100" y="3987625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D7C0049A-2A3F-D54F-A461-72E732F41226}"/>
              </a:ext>
            </a:extLst>
          </p:cNvPr>
          <p:cNvSpPr/>
          <p:nvPr/>
        </p:nvSpPr>
        <p:spPr>
          <a:xfrm>
            <a:off x="6627201" y="4231016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6C28C115-DBF2-344E-AFEB-195EF883185C}"/>
              </a:ext>
            </a:extLst>
          </p:cNvPr>
          <p:cNvSpPr/>
          <p:nvPr/>
        </p:nvSpPr>
        <p:spPr>
          <a:xfrm>
            <a:off x="6629100" y="4485023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7EB9D82A-8BBF-1447-A229-D08B44CCFBFE}"/>
              </a:ext>
            </a:extLst>
          </p:cNvPr>
          <p:cNvSpPr/>
          <p:nvPr/>
        </p:nvSpPr>
        <p:spPr>
          <a:xfrm>
            <a:off x="6629100" y="4727334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C7CD0D64-B265-BD41-AF91-1C14C7CCA0D6}"/>
              </a:ext>
            </a:extLst>
          </p:cNvPr>
          <p:cNvSpPr/>
          <p:nvPr/>
        </p:nvSpPr>
        <p:spPr>
          <a:xfrm>
            <a:off x="6629100" y="5000631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6E2B6769-56E1-5446-B538-2FAB13E2472E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3725244" y="1514986"/>
            <a:ext cx="1275874" cy="221793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1039F6DC-0304-CC4E-B87C-E8DA961EA45C}"/>
              </a:ext>
            </a:extLst>
          </p:cNvPr>
          <p:cNvCxnSpPr>
            <a:cxnSpLocks/>
            <a:stCxn id="21" idx="6"/>
            <a:endCxn id="26" idx="2"/>
          </p:cNvCxnSpPr>
          <p:nvPr/>
        </p:nvCxnSpPr>
        <p:spPr>
          <a:xfrm>
            <a:off x="3725244" y="1514986"/>
            <a:ext cx="1102774" cy="406842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箭頭接點 59">
            <a:extLst>
              <a:ext uri="{FF2B5EF4-FFF2-40B4-BE49-F238E27FC236}">
                <a16:creationId xmlns:a16="http://schemas.microsoft.com/office/drawing/2014/main" id="{DCA62EDE-868A-CB47-BA96-20722D52C643}"/>
              </a:ext>
            </a:extLst>
          </p:cNvPr>
          <p:cNvCxnSpPr>
            <a:cxnSpLocks/>
            <a:stCxn id="22" idx="6"/>
            <a:endCxn id="25" idx="2"/>
          </p:cNvCxnSpPr>
          <p:nvPr/>
        </p:nvCxnSpPr>
        <p:spPr>
          <a:xfrm flipV="1">
            <a:off x="3725244" y="1514986"/>
            <a:ext cx="1102774" cy="146408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EFA150CD-9B34-8A4C-AE3E-FC542C2A1572}"/>
              </a:ext>
            </a:extLst>
          </p:cNvPr>
          <p:cNvCxnSpPr>
            <a:cxnSpLocks/>
            <a:stCxn id="22" idx="6"/>
          </p:cNvCxnSpPr>
          <p:nvPr/>
        </p:nvCxnSpPr>
        <p:spPr>
          <a:xfrm>
            <a:off x="3725244" y="2979069"/>
            <a:ext cx="1255031" cy="73525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D3F2CD8D-D457-0E48-B973-95E1F9471951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>
            <a:off x="3725244" y="2979069"/>
            <a:ext cx="1102774" cy="260434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箭頭接點 68">
            <a:extLst>
              <a:ext uri="{FF2B5EF4-FFF2-40B4-BE49-F238E27FC236}">
                <a16:creationId xmlns:a16="http://schemas.microsoft.com/office/drawing/2014/main" id="{CB7BF716-8366-BD41-BEBD-1F7695C9937E}"/>
              </a:ext>
            </a:extLst>
          </p:cNvPr>
          <p:cNvCxnSpPr>
            <a:cxnSpLocks/>
            <a:stCxn id="23" idx="6"/>
            <a:endCxn id="25" idx="2"/>
          </p:cNvCxnSpPr>
          <p:nvPr/>
        </p:nvCxnSpPr>
        <p:spPr>
          <a:xfrm flipV="1">
            <a:off x="3725244" y="1514986"/>
            <a:ext cx="1102774" cy="276625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箭頭接點 71">
            <a:extLst>
              <a:ext uri="{FF2B5EF4-FFF2-40B4-BE49-F238E27FC236}">
                <a16:creationId xmlns:a16="http://schemas.microsoft.com/office/drawing/2014/main" id="{915C446B-8ED1-E042-B0C1-2CFDF789B4F9}"/>
              </a:ext>
            </a:extLst>
          </p:cNvPr>
          <p:cNvCxnSpPr>
            <a:cxnSpLocks/>
            <a:stCxn id="23" idx="6"/>
          </p:cNvCxnSpPr>
          <p:nvPr/>
        </p:nvCxnSpPr>
        <p:spPr>
          <a:xfrm flipV="1">
            <a:off x="3725244" y="3668913"/>
            <a:ext cx="1273975" cy="61232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箭頭接點 74">
            <a:extLst>
              <a:ext uri="{FF2B5EF4-FFF2-40B4-BE49-F238E27FC236}">
                <a16:creationId xmlns:a16="http://schemas.microsoft.com/office/drawing/2014/main" id="{5EF0261E-E2E9-BD46-8D8C-E42E07520F47}"/>
              </a:ext>
            </a:extLst>
          </p:cNvPr>
          <p:cNvCxnSpPr>
            <a:cxnSpLocks/>
            <a:stCxn id="23" idx="6"/>
            <a:endCxn id="26" idx="2"/>
          </p:cNvCxnSpPr>
          <p:nvPr/>
        </p:nvCxnSpPr>
        <p:spPr>
          <a:xfrm>
            <a:off x="3725244" y="4281241"/>
            <a:ext cx="1102774" cy="130217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箭頭接點 77">
            <a:extLst>
              <a:ext uri="{FF2B5EF4-FFF2-40B4-BE49-F238E27FC236}">
                <a16:creationId xmlns:a16="http://schemas.microsoft.com/office/drawing/2014/main" id="{57041BA5-7651-1F4B-A90A-1DB62788B419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>
          <a:xfrm flipV="1">
            <a:off x="3725244" y="1514986"/>
            <a:ext cx="1102774" cy="406842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0C9F404-C2EB-0240-B53F-15861949D1A9}"/>
              </a:ext>
            </a:extLst>
          </p:cNvPr>
          <p:cNvCxnSpPr>
            <a:cxnSpLocks/>
            <a:stCxn id="24" idx="6"/>
          </p:cNvCxnSpPr>
          <p:nvPr/>
        </p:nvCxnSpPr>
        <p:spPr>
          <a:xfrm flipV="1">
            <a:off x="3725244" y="3606517"/>
            <a:ext cx="1253979" cy="197689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箭頭接點 83">
            <a:extLst>
              <a:ext uri="{FF2B5EF4-FFF2-40B4-BE49-F238E27FC236}">
                <a16:creationId xmlns:a16="http://schemas.microsoft.com/office/drawing/2014/main" id="{A47CDD5B-79E4-4D40-B5C4-A0B38A2F512F}"/>
              </a:ext>
            </a:extLst>
          </p:cNvPr>
          <p:cNvCxnSpPr>
            <a:cxnSpLocks/>
            <a:stCxn id="24" idx="6"/>
            <a:endCxn id="26" idx="2"/>
          </p:cNvCxnSpPr>
          <p:nvPr/>
        </p:nvCxnSpPr>
        <p:spPr>
          <a:xfrm>
            <a:off x="3725244" y="5583413"/>
            <a:ext cx="110277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箭頭接點 86">
            <a:extLst>
              <a:ext uri="{FF2B5EF4-FFF2-40B4-BE49-F238E27FC236}">
                <a16:creationId xmlns:a16="http://schemas.microsoft.com/office/drawing/2014/main" id="{DD0089D0-C68B-B747-BD4D-F983E3425B15}"/>
              </a:ext>
            </a:extLst>
          </p:cNvPr>
          <p:cNvCxnSpPr>
            <a:cxnSpLocks/>
            <a:stCxn id="26" idx="6"/>
            <a:endCxn id="28" idx="2"/>
          </p:cNvCxnSpPr>
          <p:nvPr/>
        </p:nvCxnSpPr>
        <p:spPr>
          <a:xfrm>
            <a:off x="5368018" y="5583413"/>
            <a:ext cx="110277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箭頭接點 89">
            <a:extLst>
              <a:ext uri="{FF2B5EF4-FFF2-40B4-BE49-F238E27FC236}">
                <a16:creationId xmlns:a16="http://schemas.microsoft.com/office/drawing/2014/main" id="{9880E12A-4510-B24B-8C8A-4E50BE1DD2D3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5368018" y="3625079"/>
            <a:ext cx="1199400" cy="195833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箭頭接點 92">
            <a:extLst>
              <a:ext uri="{FF2B5EF4-FFF2-40B4-BE49-F238E27FC236}">
                <a16:creationId xmlns:a16="http://schemas.microsoft.com/office/drawing/2014/main" id="{111E526F-516C-1440-8B4B-41DF0C09DA41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>
          <a:xfrm flipV="1">
            <a:off x="5368018" y="1514986"/>
            <a:ext cx="1102774" cy="406842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211D503D-9B83-9642-82DD-C51674B9F152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5274304" y="1514986"/>
            <a:ext cx="1196488" cy="211009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箭頭接點 98">
            <a:extLst>
              <a:ext uri="{FF2B5EF4-FFF2-40B4-BE49-F238E27FC236}">
                <a16:creationId xmlns:a16="http://schemas.microsoft.com/office/drawing/2014/main" id="{227E31E5-83E5-8245-BF42-48565D5A7938}"/>
              </a:ext>
            </a:extLst>
          </p:cNvPr>
          <p:cNvCxnSpPr>
            <a:cxnSpLocks/>
          </p:cNvCxnSpPr>
          <p:nvPr/>
        </p:nvCxnSpPr>
        <p:spPr>
          <a:xfrm>
            <a:off x="5237142" y="3630155"/>
            <a:ext cx="137111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箭頭接點 103">
            <a:extLst>
              <a:ext uri="{FF2B5EF4-FFF2-40B4-BE49-F238E27FC236}">
                <a16:creationId xmlns:a16="http://schemas.microsoft.com/office/drawing/2014/main" id="{4E71364A-3456-7A40-A130-E42ABF82CFF9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5274304" y="3633587"/>
            <a:ext cx="1196488" cy="1949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箭頭接點 107">
            <a:extLst>
              <a:ext uri="{FF2B5EF4-FFF2-40B4-BE49-F238E27FC236}">
                <a16:creationId xmlns:a16="http://schemas.microsoft.com/office/drawing/2014/main" id="{4EF97A1C-8A75-E345-8179-D55268AF58C4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6799938" y="3630155"/>
            <a:ext cx="118293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箭頭接點 114">
            <a:extLst>
              <a:ext uri="{FF2B5EF4-FFF2-40B4-BE49-F238E27FC236}">
                <a16:creationId xmlns:a16="http://schemas.microsoft.com/office/drawing/2014/main" id="{64F88076-6915-3942-B52B-6E5340D6A53E}"/>
              </a:ext>
            </a:extLst>
          </p:cNvPr>
          <p:cNvCxnSpPr>
            <a:cxnSpLocks/>
            <a:stCxn id="25" idx="6"/>
            <a:endCxn id="27" idx="2"/>
          </p:cNvCxnSpPr>
          <p:nvPr/>
        </p:nvCxnSpPr>
        <p:spPr>
          <a:xfrm>
            <a:off x="5368018" y="1514986"/>
            <a:ext cx="110277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89B7B262-7335-4F42-AA30-028EA5E3B94A}"/>
              </a:ext>
            </a:extLst>
          </p:cNvPr>
          <p:cNvCxnSpPr>
            <a:cxnSpLocks/>
            <a:stCxn id="25" idx="6"/>
          </p:cNvCxnSpPr>
          <p:nvPr/>
        </p:nvCxnSpPr>
        <p:spPr>
          <a:xfrm>
            <a:off x="5368018" y="1514986"/>
            <a:ext cx="1199400" cy="21763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箭頭接點 120">
            <a:extLst>
              <a:ext uri="{FF2B5EF4-FFF2-40B4-BE49-F238E27FC236}">
                <a16:creationId xmlns:a16="http://schemas.microsoft.com/office/drawing/2014/main" id="{8BC89BCA-958E-5543-81C3-4A24C32F07B1}"/>
              </a:ext>
            </a:extLst>
          </p:cNvPr>
          <p:cNvCxnSpPr>
            <a:cxnSpLocks/>
            <a:stCxn id="25" idx="6"/>
            <a:endCxn id="28" idx="2"/>
          </p:cNvCxnSpPr>
          <p:nvPr/>
        </p:nvCxnSpPr>
        <p:spPr>
          <a:xfrm>
            <a:off x="5368018" y="1514986"/>
            <a:ext cx="1102774" cy="406842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箭頭接點 123">
            <a:extLst>
              <a:ext uri="{FF2B5EF4-FFF2-40B4-BE49-F238E27FC236}">
                <a16:creationId xmlns:a16="http://schemas.microsoft.com/office/drawing/2014/main" id="{48930A4A-812F-7848-8E3C-421767D8721B}"/>
              </a:ext>
            </a:extLst>
          </p:cNvPr>
          <p:cNvCxnSpPr>
            <a:cxnSpLocks/>
            <a:stCxn id="28" idx="6"/>
            <a:endCxn id="29" idx="2"/>
          </p:cNvCxnSpPr>
          <p:nvPr/>
        </p:nvCxnSpPr>
        <p:spPr>
          <a:xfrm flipV="1">
            <a:off x="7010792" y="3630155"/>
            <a:ext cx="972084" cy="195325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箭頭接點 126">
            <a:extLst>
              <a:ext uri="{FF2B5EF4-FFF2-40B4-BE49-F238E27FC236}">
                <a16:creationId xmlns:a16="http://schemas.microsoft.com/office/drawing/2014/main" id="{17F93EBB-579D-4640-AB06-ADEA6A1E0F80}"/>
              </a:ext>
            </a:extLst>
          </p:cNvPr>
          <p:cNvCxnSpPr>
            <a:cxnSpLocks/>
            <a:stCxn id="27" idx="6"/>
            <a:endCxn id="29" idx="2"/>
          </p:cNvCxnSpPr>
          <p:nvPr/>
        </p:nvCxnSpPr>
        <p:spPr>
          <a:xfrm>
            <a:off x="7010792" y="1514986"/>
            <a:ext cx="972084" cy="211516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箭頭接點 129">
            <a:extLst>
              <a:ext uri="{FF2B5EF4-FFF2-40B4-BE49-F238E27FC236}">
                <a16:creationId xmlns:a16="http://schemas.microsoft.com/office/drawing/2014/main" id="{629ACA22-CE8B-4C4E-ACC3-EDB98219BC32}"/>
              </a:ext>
            </a:extLst>
          </p:cNvPr>
          <p:cNvCxnSpPr>
            <a:cxnSpLocks/>
          </p:cNvCxnSpPr>
          <p:nvPr/>
        </p:nvCxnSpPr>
        <p:spPr>
          <a:xfrm>
            <a:off x="9723485" y="3372480"/>
            <a:ext cx="1182938" cy="0"/>
          </a:xfrm>
          <a:prstGeom prst="straightConnector1">
            <a:avLst/>
          </a:prstGeom>
          <a:ln w="508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矩形 130">
            <a:extLst>
              <a:ext uri="{FF2B5EF4-FFF2-40B4-BE49-F238E27FC236}">
                <a16:creationId xmlns:a16="http://schemas.microsoft.com/office/drawing/2014/main" id="{0F232C18-023F-3841-BD46-084152A8BE84}"/>
              </a:ext>
            </a:extLst>
          </p:cNvPr>
          <p:cNvSpPr/>
          <p:nvPr/>
        </p:nvSpPr>
        <p:spPr>
          <a:xfrm flipV="1">
            <a:off x="9755662" y="3798660"/>
            <a:ext cx="1095649" cy="180000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36671C70-A8F7-6D41-A163-F053E76659BD}"/>
              </a:ext>
            </a:extLst>
          </p:cNvPr>
          <p:cNvSpPr/>
          <p:nvPr/>
        </p:nvSpPr>
        <p:spPr>
          <a:xfrm>
            <a:off x="9386408" y="2602175"/>
            <a:ext cx="18341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Loss=???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4" name="圖片 133">
            <a:extLst>
              <a:ext uri="{FF2B5EF4-FFF2-40B4-BE49-F238E27FC236}">
                <a16:creationId xmlns:a16="http://schemas.microsoft.com/office/drawing/2014/main" id="{665107CA-8B93-0F4A-81A8-CCA9474509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472" y="2325487"/>
            <a:ext cx="2247900" cy="1308100"/>
          </a:xfrm>
          <a:prstGeom prst="rect">
            <a:avLst/>
          </a:prstGeom>
        </p:spPr>
      </p:pic>
      <p:sp>
        <p:nvSpPr>
          <p:cNvPr id="135" name="橢圓 134">
            <a:extLst>
              <a:ext uri="{FF2B5EF4-FFF2-40B4-BE49-F238E27FC236}">
                <a16:creationId xmlns:a16="http://schemas.microsoft.com/office/drawing/2014/main" id="{509011EA-9E4B-EC48-814E-9D1AD645330F}"/>
              </a:ext>
            </a:extLst>
          </p:cNvPr>
          <p:cNvSpPr/>
          <p:nvPr/>
        </p:nvSpPr>
        <p:spPr>
          <a:xfrm>
            <a:off x="1110683" y="1455546"/>
            <a:ext cx="651153" cy="685974"/>
          </a:xfrm>
          <a:prstGeom prst="ellipse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B76D1315-2D30-0346-B350-BFB96FA960F5}"/>
              </a:ext>
            </a:extLst>
          </p:cNvPr>
          <p:cNvSpPr/>
          <p:nvPr/>
        </p:nvSpPr>
        <p:spPr>
          <a:xfrm>
            <a:off x="0" y="4679140"/>
            <a:ext cx="21417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Turret damage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2C0FB765-B318-9E4C-946F-488AB6A1A883}"/>
              </a:ext>
            </a:extLst>
          </p:cNvPr>
          <p:cNvSpPr/>
          <p:nvPr/>
        </p:nvSpPr>
        <p:spPr>
          <a:xfrm flipV="1">
            <a:off x="175734" y="3388499"/>
            <a:ext cx="934949" cy="245085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8" name="橢圓 137">
            <a:extLst>
              <a:ext uri="{FF2B5EF4-FFF2-40B4-BE49-F238E27FC236}">
                <a16:creationId xmlns:a16="http://schemas.microsoft.com/office/drawing/2014/main" id="{4E644491-A024-D043-903C-B40D9D854675}"/>
              </a:ext>
            </a:extLst>
          </p:cNvPr>
          <p:cNvSpPr/>
          <p:nvPr/>
        </p:nvSpPr>
        <p:spPr>
          <a:xfrm>
            <a:off x="68430" y="5119789"/>
            <a:ext cx="457552" cy="294522"/>
          </a:xfrm>
          <a:prstGeom prst="ellipse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C0474D9A-1A00-C94D-9C7D-4FD93D0E71E6}"/>
              </a:ext>
            </a:extLst>
          </p:cNvPr>
          <p:cNvSpPr/>
          <p:nvPr/>
        </p:nvSpPr>
        <p:spPr>
          <a:xfrm>
            <a:off x="1822696" y="1461092"/>
            <a:ext cx="6639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Lv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2B4C8C9-E8D1-164F-B49A-F0B16EAE2F72}"/>
              </a:ext>
            </a:extLst>
          </p:cNvPr>
          <p:cNvSpPr txBox="1"/>
          <p:nvPr/>
        </p:nvSpPr>
        <p:spPr>
          <a:xfrm>
            <a:off x="8779306" y="4240945"/>
            <a:ext cx="34018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𝜎 </a:t>
            </a:r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Linear function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0" name="Picture 6" descr="All About Data } | Intro to Artificial Neural Network">
            <a:extLst>
              <a:ext uri="{FF2B5EF4-FFF2-40B4-BE49-F238E27FC236}">
                <a16:creationId xmlns:a16="http://schemas.microsoft.com/office/drawing/2014/main" id="{A62EF668-A9C1-4C03-8FAE-8E07FBF265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1" t="17979" b="11024"/>
          <a:stretch/>
        </p:blipFill>
        <p:spPr bwMode="auto">
          <a:xfrm>
            <a:off x="9190750" y="4798434"/>
            <a:ext cx="2571045" cy="156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01476179-7267-4440-BA92-F743D8A05C42}"/>
                  </a:ext>
                </a:extLst>
              </p:cNvPr>
              <p:cNvSpPr txBox="1"/>
              <p:nvPr/>
            </p:nvSpPr>
            <p:spPr>
              <a:xfrm>
                <a:off x="9184230" y="6298790"/>
                <a:ext cx="25775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24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kumimoji="1" lang="en-US" altLang="zh-TW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</a:t>
                </a:r>
                <a:r>
                  <a:rPr kumimoji="1" lang="en-US" altLang="zh-TW" sz="2400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kumimoji="1" lang="en-US" altLang="zh-TW" sz="24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en-US" altLang="zh-TW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nor/>
                          </m:rPr>
                          <a:rPr kumimoji="1" lang="en-US" altLang="zh-TW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w</m:t>
                        </m:r>
                        <m:r>
                          <m:rPr>
                            <m:nor/>
                          </m:rPr>
                          <a:rPr kumimoji="1" lang="en-US" altLang="zh-TW" i="1" baseline="-25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kumimoji="1" lang="en-US" altLang="zh-TW" baseline="-25000" dirty="0" smtClean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kumimoji="1" lang="en-US" altLang="zh-TW" i="1" baseline="-25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kumimoji="1" lang="en-US" altLang="zh-TW" baseline="-25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𝑜𝑢𝑡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zh-TW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N</m:t>
                                </m:r>
                              </m:sub>
                            </m:sSub>
                          </m:sub>
                        </m:sSub>
                      </m:e>
                    </m:nary>
                    <m:r>
                      <a:rPr kumimoji="1"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zh-TW" altLang="en-US" baseline="-250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01476179-7267-4440-BA92-F743D8A05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4230" y="6298790"/>
                <a:ext cx="2577565" cy="461665"/>
              </a:xfrm>
              <a:prstGeom prst="rect">
                <a:avLst/>
              </a:prstGeom>
              <a:blipFill>
                <a:blip r:embed="rId9"/>
                <a:stretch>
                  <a:fillRect l="-3791" t="-80263" b="-1434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5D234A2A-FFAE-4015-BFEA-007E1F00B89D}"/>
                  </a:ext>
                </a:extLst>
              </p:cNvPr>
              <p:cNvSpPr txBox="1"/>
              <p:nvPr/>
            </p:nvSpPr>
            <p:spPr>
              <a:xfrm>
                <a:off x="8515234" y="5228558"/>
                <a:ext cx="7023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0" i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</m:t>
                      </m:r>
                      <m:r>
                        <m:rPr>
                          <m:nor/>
                        </m:rPr>
                        <a:rPr kumimoji="1" lang="en-US" altLang="zh-TW" sz="2400" b="0" i="1" baseline="-25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out</m:t>
                      </m:r>
                      <m:r>
                        <m:rPr>
                          <m:nor/>
                        </m:rPr>
                        <a:rPr kumimoji="1" lang="en-US" altLang="zh-TW" sz="2400" baseline="-25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kumimoji="1" lang="zh-TW" altLang="en-US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5D234A2A-FFAE-4015-BFEA-007E1F00B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234" y="5228558"/>
                <a:ext cx="702399" cy="453137"/>
              </a:xfrm>
              <a:prstGeom prst="rect">
                <a:avLst/>
              </a:prstGeom>
              <a:blipFill>
                <a:blip r:embed="rId10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橢圓 3">
            <a:extLst>
              <a:ext uri="{FF2B5EF4-FFF2-40B4-BE49-F238E27FC236}">
                <a16:creationId xmlns:a16="http://schemas.microsoft.com/office/drawing/2014/main" id="{5B7AC034-ABFD-47A2-9B66-27426BA772DD}"/>
              </a:ext>
            </a:extLst>
          </p:cNvPr>
          <p:cNvSpPr/>
          <p:nvPr/>
        </p:nvSpPr>
        <p:spPr>
          <a:xfrm>
            <a:off x="7916775" y="3304473"/>
            <a:ext cx="676507" cy="67192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7E1422-4E61-4E00-94E8-80252FA9606A}"/>
              </a:ext>
            </a:extLst>
          </p:cNvPr>
          <p:cNvSpPr/>
          <p:nvPr/>
        </p:nvSpPr>
        <p:spPr>
          <a:xfrm>
            <a:off x="8551718" y="4333009"/>
            <a:ext cx="3571852" cy="24469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9BFB777D-C186-43E7-A50D-6F38FEAA8409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8255029" y="3976401"/>
            <a:ext cx="296689" cy="3566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F028D08D-7E3A-4CC8-B327-4216467C7071}"/>
                  </a:ext>
                </a:extLst>
              </p:cNvPr>
              <p:cNvSpPr txBox="1"/>
              <p:nvPr/>
            </p:nvSpPr>
            <p:spPr>
              <a:xfrm>
                <a:off x="10099911" y="5637969"/>
                <a:ext cx="16406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800" b="0" i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</m:t>
                      </m:r>
                      <m:r>
                        <m:rPr>
                          <m:nor/>
                        </m:rPr>
                        <a:rPr kumimoji="1" lang="en-US" altLang="zh-TW" sz="2800" i="1" baseline="-25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out</m:t>
                      </m:r>
                      <m:r>
                        <m:rPr>
                          <m:nor/>
                        </m:rPr>
                        <a:rPr kumimoji="1" lang="en-US" altLang="zh-TW" sz="2800" baseline="-25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kumimoji="1" lang="en-US" altLang="zh-TW" sz="2800" b="0" i="1" dirty="0" smtClean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</m:t>
                      </m:r>
                      <m:r>
                        <m:rPr>
                          <m:nor/>
                        </m:rPr>
                        <a:rPr kumimoji="1" lang="en-US" altLang="zh-TW" sz="2800" i="1" baseline="-250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in</m:t>
                      </m:r>
                      <m:r>
                        <m:rPr>
                          <m:nor/>
                        </m:rPr>
                        <a:rPr kumimoji="1" lang="en-US" altLang="zh-TW" sz="2800" baseline="-250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F028D08D-7E3A-4CC8-B327-4216467C7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9911" y="5637969"/>
                <a:ext cx="1640642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8410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0" grpId="0"/>
      <p:bldP spid="82" grpId="0"/>
      <p:bldP spid="4" grpId="0" animBg="1"/>
      <p:bldP spid="6" grpId="0" animBg="1"/>
      <p:bldP spid="9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BF1B59CF-9D69-2A43-915D-63B32B1BCB37}"/>
              </a:ext>
            </a:extLst>
          </p:cNvPr>
          <p:cNvGraphicFramePr>
            <a:graphicFrameLocks noGrp="1"/>
          </p:cNvGraphicFramePr>
          <p:nvPr/>
        </p:nvGraphicFramePr>
        <p:xfrm>
          <a:off x="100000" y="4340553"/>
          <a:ext cx="11992000" cy="23788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69575">
                  <a:extLst>
                    <a:ext uri="{9D8B030D-6E8A-4147-A177-3AD203B41FA5}">
                      <a16:colId xmlns:a16="http://schemas.microsoft.com/office/drawing/2014/main" val="3011282720"/>
                    </a:ext>
                  </a:extLst>
                </a:gridCol>
                <a:gridCol w="4778923">
                  <a:extLst>
                    <a:ext uri="{9D8B030D-6E8A-4147-A177-3AD203B41FA5}">
                      <a16:colId xmlns:a16="http://schemas.microsoft.com/office/drawing/2014/main" val="2398892646"/>
                    </a:ext>
                  </a:extLst>
                </a:gridCol>
                <a:gridCol w="4743502">
                  <a:extLst>
                    <a:ext uri="{9D8B030D-6E8A-4147-A177-3AD203B41FA5}">
                      <a16:colId xmlns:a16="http://schemas.microsoft.com/office/drawing/2014/main" val="3100680687"/>
                    </a:ext>
                  </a:extLst>
                </a:gridCol>
              </a:tblGrid>
              <a:tr h="6415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Categories = 6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Multilabel Classification</a:t>
                      </a:r>
                      <a:endParaRPr lang="zh-TW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Multiclass Classification (Single Label)</a:t>
                      </a:r>
                      <a:endParaRPr lang="zh-TW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3573499"/>
                  </a:ext>
                </a:extLst>
              </a:tr>
              <a:tr h="1629724">
                <a:tc>
                  <a:txBody>
                    <a:bodyPr/>
                    <a:lstStyle/>
                    <a:p>
                      <a:r>
                        <a:rPr lang="en" altLang="zh-TW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Assassin    [1 0 0 0 0 0]</a:t>
                      </a:r>
                    </a:p>
                    <a:p>
                      <a:r>
                        <a:rPr lang="en-US" altLang="zh-TW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Tank          </a:t>
                      </a:r>
                      <a:r>
                        <a:rPr lang="en" altLang="zh-TW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 1 0 0 0 0]</a:t>
                      </a:r>
                      <a:endParaRPr lang="en-US" altLang="zh-TW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Mage         </a:t>
                      </a:r>
                      <a:r>
                        <a:rPr lang="en" altLang="zh-TW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 0 1 0 0 0]</a:t>
                      </a:r>
                      <a:endParaRPr lang="en-US" altLang="zh-TW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Support      </a:t>
                      </a:r>
                      <a:r>
                        <a:rPr lang="en" altLang="zh-TW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 0 0 1 0 0]</a:t>
                      </a:r>
                      <a:endParaRPr lang="en-US" altLang="zh-TW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Fighter       </a:t>
                      </a:r>
                      <a:r>
                        <a:rPr lang="en" altLang="zh-TW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 0 0 0 1 0]</a:t>
                      </a:r>
                      <a:endParaRPr lang="en-US" altLang="zh-TW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" altLang="zh-TW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Marksman  [0 0 0 0 0 1]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751938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53A76B86-F398-40B3-AC6D-F8D413A820F4}"/>
              </a:ext>
            </a:extLst>
          </p:cNvPr>
          <p:cNvGrpSpPr/>
          <p:nvPr/>
        </p:nvGrpSpPr>
        <p:grpSpPr>
          <a:xfrm>
            <a:off x="7402625" y="5024576"/>
            <a:ext cx="4454814" cy="1694858"/>
            <a:chOff x="2760337" y="5024576"/>
            <a:chExt cx="4454814" cy="1694858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28A7A8E6-846F-234C-9449-084F15DF3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9723" y="5024576"/>
              <a:ext cx="1120820" cy="1398980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53CC063-FCF1-834F-BEFE-A6D49E5063CC}"/>
                </a:ext>
              </a:extLst>
            </p:cNvPr>
            <p:cNvSpPr/>
            <p:nvPr/>
          </p:nvSpPr>
          <p:spPr>
            <a:xfrm>
              <a:off x="2760337" y="6350102"/>
              <a:ext cx="13195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</a:t>
              </a:r>
              <a:r>
                <a:rPr lang="en" altLang="zh-TW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0 0 0 0 0]</a:t>
              </a: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872359C6-03AB-6C42-8FA8-247DAD21A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8750" y="5024576"/>
              <a:ext cx="1120820" cy="1398980"/>
            </a:xfrm>
            <a:prstGeom prst="rect">
              <a:avLst/>
            </a:prstGeom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1219FCF-CE32-A24F-B541-B08D4B373589}"/>
                </a:ext>
              </a:extLst>
            </p:cNvPr>
            <p:cNvSpPr/>
            <p:nvPr/>
          </p:nvSpPr>
          <p:spPr>
            <a:xfrm>
              <a:off x="4329364" y="6350102"/>
              <a:ext cx="13195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[0 0 </a:t>
              </a:r>
              <a:r>
                <a:rPr lang="en" altLang="zh-TW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0 0 0]</a:t>
              </a:r>
              <a:endPara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3DE53090-EF0B-A34B-840A-76417C60A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94945" y="5024576"/>
              <a:ext cx="1120820" cy="1398980"/>
            </a:xfrm>
            <a:prstGeom prst="rect">
              <a:avLst/>
            </a:prstGeom>
          </p:spPr>
        </p:pic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AB8D5BE1-B2D7-4740-89D3-1ABB688BF8DC}"/>
                </a:ext>
              </a:extLst>
            </p:cNvPr>
            <p:cNvSpPr/>
            <p:nvPr/>
          </p:nvSpPr>
          <p:spPr>
            <a:xfrm>
              <a:off x="5895559" y="6350102"/>
              <a:ext cx="13195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[0 0 0 0 0 </a:t>
              </a:r>
              <a:r>
                <a:rPr lang="en" altLang="zh-TW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]</a:t>
              </a:r>
              <a:endParaRPr lang="zh-TW" altLang="en-US" dirty="0"/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8AA8E2FF-0384-4805-8221-A7F2B2CC5047}"/>
              </a:ext>
            </a:extLst>
          </p:cNvPr>
          <p:cNvGrpSpPr/>
          <p:nvPr/>
        </p:nvGrpSpPr>
        <p:grpSpPr>
          <a:xfrm>
            <a:off x="2803426" y="5020258"/>
            <a:ext cx="4451982" cy="1697359"/>
            <a:chOff x="7461754" y="5020258"/>
            <a:chExt cx="4451982" cy="1697359"/>
          </a:xfrm>
        </p:grpSpPr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5777E773-F413-644A-B8D8-BF85C81DF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61140" y="5020258"/>
              <a:ext cx="1120820" cy="1398980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ED0A8AD-E909-8D44-95C9-E881CC666E16}"/>
                </a:ext>
              </a:extLst>
            </p:cNvPr>
            <p:cNvSpPr/>
            <p:nvPr/>
          </p:nvSpPr>
          <p:spPr>
            <a:xfrm>
              <a:off x="7461754" y="6348285"/>
              <a:ext cx="13195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[0 </a:t>
              </a:r>
              <a:r>
                <a:rPr lang="en" altLang="zh-TW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" altLang="zh-TW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0 0 0]</a:t>
              </a:r>
            </a:p>
          </p:txBody>
        </p: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05ABA9E0-9873-D04F-997E-E530E8223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27335" y="5024576"/>
              <a:ext cx="1120820" cy="1398980"/>
            </a:xfrm>
            <a:prstGeom prst="rect">
              <a:avLst/>
            </a:prstGeom>
          </p:spPr>
        </p:pic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FB605050-47A8-6B48-97DC-AE4F8C0C9786}"/>
                </a:ext>
              </a:extLst>
            </p:cNvPr>
            <p:cNvSpPr/>
            <p:nvPr/>
          </p:nvSpPr>
          <p:spPr>
            <a:xfrm>
              <a:off x="9027949" y="6348285"/>
              <a:ext cx="13195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[0 0 0 </a:t>
              </a:r>
              <a:r>
                <a:rPr lang="en" altLang="zh-TW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0 </a:t>
              </a:r>
              <a:r>
                <a:rPr lang="en" altLang="zh-TW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]</a:t>
              </a:r>
            </a:p>
          </p:txBody>
        </p:sp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ECF122DA-CCB7-3A40-9968-0D26B700D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693530" y="5020258"/>
              <a:ext cx="1120820" cy="1398980"/>
            </a:xfrm>
            <a:prstGeom prst="rect">
              <a:avLst/>
            </a:prstGeom>
          </p:spPr>
        </p:pic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1C91D89B-1831-0746-9F2B-A3587ACC8277}"/>
                </a:ext>
              </a:extLst>
            </p:cNvPr>
            <p:cNvSpPr/>
            <p:nvPr/>
          </p:nvSpPr>
          <p:spPr>
            <a:xfrm>
              <a:off x="10594144" y="6348285"/>
              <a:ext cx="13195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</a:t>
              </a:r>
              <a:r>
                <a:rPr lang="en" altLang="zh-TW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0 0 0 </a:t>
              </a:r>
              <a:r>
                <a:rPr lang="en" altLang="zh-TW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0]</a:t>
              </a:r>
            </a:p>
          </p:txBody>
        </p:sp>
      </p:grpSp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983D678E-4D0C-5F47-9D0F-5AE39A0F297E}"/>
              </a:ext>
            </a:extLst>
          </p:cNvPr>
          <p:cNvGraphicFramePr>
            <a:graphicFrameLocks noGrp="1"/>
          </p:cNvGraphicFramePr>
          <p:nvPr/>
        </p:nvGraphicFramePr>
        <p:xfrm>
          <a:off x="7376118" y="1361454"/>
          <a:ext cx="4507828" cy="19752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6960">
                  <a:extLst>
                    <a:ext uri="{9D8B030D-6E8A-4147-A177-3AD203B41FA5}">
                      <a16:colId xmlns:a16="http://schemas.microsoft.com/office/drawing/2014/main" val="549614125"/>
                    </a:ext>
                  </a:extLst>
                </a:gridCol>
                <a:gridCol w="2980868">
                  <a:extLst>
                    <a:ext uri="{9D8B030D-6E8A-4147-A177-3AD203B41FA5}">
                      <a16:colId xmlns:a16="http://schemas.microsoft.com/office/drawing/2014/main" val="1932590339"/>
                    </a:ext>
                  </a:extLst>
                </a:gridCol>
              </a:tblGrid>
              <a:tr h="4040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Categories = 2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Binary Classification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9800237"/>
                  </a:ext>
                </a:extLst>
              </a:tr>
              <a:tr h="1571202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Positive  [1]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Negative [0]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019132"/>
                  </a:ext>
                </a:extLst>
              </a:tr>
            </a:tbl>
          </a:graphicData>
        </a:graphic>
      </p:graphicFrame>
      <p:pic>
        <p:nvPicPr>
          <p:cNvPr id="31" name="圖片 30">
            <a:extLst>
              <a:ext uri="{FF2B5EF4-FFF2-40B4-BE49-F238E27FC236}">
                <a16:creationId xmlns:a16="http://schemas.microsoft.com/office/drawing/2014/main" id="{29CEA9DB-5A2D-5844-AA87-EA2442634B9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9348" r="66416"/>
          <a:stretch/>
        </p:blipFill>
        <p:spPr>
          <a:xfrm>
            <a:off x="9027949" y="1934417"/>
            <a:ext cx="1236245" cy="1032867"/>
          </a:xfrm>
          <a:prstGeom prst="rect">
            <a:avLst/>
          </a:prstGeom>
        </p:spPr>
      </p:pic>
      <p:pic>
        <p:nvPicPr>
          <p:cNvPr id="21" name="Picture 2" descr="COVID-19 全球即時疫情地圖| COVID-19 Global Dashboard by Taiwan">
            <a:extLst>
              <a:ext uri="{FF2B5EF4-FFF2-40B4-BE49-F238E27FC236}">
                <a16:creationId xmlns:a16="http://schemas.microsoft.com/office/drawing/2014/main" id="{D154B211-A34F-45E1-9D2D-35BEA62A9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702" y="1934416"/>
            <a:ext cx="1236245" cy="103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B6B14AE8-139C-46F5-B1DC-7A0B05D8C84D}"/>
              </a:ext>
            </a:extLst>
          </p:cNvPr>
          <p:cNvSpPr/>
          <p:nvPr/>
        </p:nvSpPr>
        <p:spPr>
          <a:xfrm>
            <a:off x="100000" y="1662897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" altLang="zh-TW" sz="2800" b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Multi-Label Classification Problem</a:t>
            </a:r>
          </a:p>
          <a:p>
            <a:r>
              <a:rPr lang="zh-TW" altLang="en-US" sz="2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TW" sz="2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" altLang="zh-TW" sz="2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than one right answer</a:t>
            </a:r>
          </a:p>
          <a:p>
            <a:r>
              <a:rPr lang="zh-TW" altLang="en-US" sz="2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TW" sz="2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" altLang="zh-TW" sz="2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Non-exclusive outputs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" altLang="zh-TW" sz="2800" b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Multi-Class Classification Problem</a:t>
            </a:r>
          </a:p>
          <a:p>
            <a:r>
              <a:rPr lang="zh-TW" altLang="en-US" sz="2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TW" sz="2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" altLang="zh-TW" sz="2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one right answer</a:t>
            </a:r>
          </a:p>
          <a:p>
            <a:r>
              <a:rPr lang="zh-TW" altLang="en-US" sz="2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TW" sz="2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" altLang="zh-TW" sz="2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Mutually exclusive outputs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5140EEE-A048-40A6-B52C-800C06CF4C1D}"/>
              </a:ext>
            </a:extLst>
          </p:cNvPr>
          <p:cNvSpPr/>
          <p:nvPr/>
        </p:nvSpPr>
        <p:spPr>
          <a:xfrm>
            <a:off x="9419086" y="2929649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[0]</a:t>
            </a:r>
            <a:endParaRPr lang="zh-TW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EE48845-BF61-4253-8ECC-9E0E1417B620}"/>
              </a:ext>
            </a:extLst>
          </p:cNvPr>
          <p:cNvSpPr/>
          <p:nvPr/>
        </p:nvSpPr>
        <p:spPr>
          <a:xfrm>
            <a:off x="10847085" y="2927616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endParaRPr lang="zh-TW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12097E7-48F7-42EB-9896-C47335BAE902}"/>
              </a:ext>
            </a:extLst>
          </p:cNvPr>
          <p:cNvSpPr/>
          <p:nvPr/>
        </p:nvSpPr>
        <p:spPr>
          <a:xfrm>
            <a:off x="100000" y="788082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TW" sz="2800" b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</a:t>
            </a:r>
            <a:r>
              <a:rPr lang="en" altLang="zh-TW" sz="2800" b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Classification Problem</a:t>
            </a:r>
          </a:p>
          <a:p>
            <a:r>
              <a:rPr lang="zh-TW" altLang="en-US" sz="2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TW" sz="2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TW" altLang="en-US" sz="2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one right answer</a:t>
            </a:r>
          </a:p>
        </p:txBody>
      </p:sp>
    </p:spTree>
    <p:extLst>
      <p:ext uri="{BB962C8B-B14F-4D97-AF65-F5344CB8AC3E}">
        <p14:creationId xmlns:p14="http://schemas.microsoft.com/office/powerpoint/2010/main" val="401163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3" grpId="0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280082E-34F2-1043-959A-3048A614173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Classification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61" t="27607" r="59814" b="69893"/>
          <a:stretch/>
        </p:blipFill>
        <p:spPr>
          <a:xfrm>
            <a:off x="9026412" y="3815323"/>
            <a:ext cx="1951463" cy="474679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2" t="46666" r="58659" b="50407"/>
          <a:stretch/>
        </p:blipFill>
        <p:spPr>
          <a:xfrm>
            <a:off x="9026412" y="2385825"/>
            <a:ext cx="1951463" cy="474680"/>
          </a:xfrm>
          <a:prstGeom prst="rect">
            <a:avLst/>
          </a:prstGeom>
        </p:spPr>
      </p:pic>
      <p:sp>
        <p:nvSpPr>
          <p:cNvPr id="322" name="矩形 321">
            <a:extLst>
              <a:ext uri="{FF2B5EF4-FFF2-40B4-BE49-F238E27FC236}">
                <a16:creationId xmlns:a16="http://schemas.microsoft.com/office/drawing/2014/main" id="{17286436-1E40-E440-B4F8-95E5E494A6D3}"/>
              </a:ext>
            </a:extLst>
          </p:cNvPr>
          <p:cNvSpPr/>
          <p:nvPr/>
        </p:nvSpPr>
        <p:spPr>
          <a:xfrm>
            <a:off x="8370125" y="1521865"/>
            <a:ext cx="3264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points lost?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6" name="矩形 355">
            <a:extLst>
              <a:ext uri="{FF2B5EF4-FFF2-40B4-BE49-F238E27FC236}">
                <a16:creationId xmlns:a16="http://schemas.microsoft.com/office/drawing/2014/main" id="{D1679A97-81A6-D340-BFD6-3C7ADD350FB7}"/>
              </a:ext>
            </a:extLst>
          </p:cNvPr>
          <p:cNvSpPr/>
          <p:nvPr/>
        </p:nvSpPr>
        <p:spPr>
          <a:xfrm>
            <a:off x="11172701" y="2278126"/>
            <a:ext cx="7831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7" name="矩形 356">
            <a:extLst>
              <a:ext uri="{FF2B5EF4-FFF2-40B4-BE49-F238E27FC236}">
                <a16:creationId xmlns:a16="http://schemas.microsoft.com/office/drawing/2014/main" id="{243FD798-3C27-374E-B9DB-0E0D2946EA58}"/>
              </a:ext>
            </a:extLst>
          </p:cNvPr>
          <p:cNvSpPr/>
          <p:nvPr/>
        </p:nvSpPr>
        <p:spPr>
          <a:xfrm>
            <a:off x="11277600" y="3717229"/>
            <a:ext cx="6864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" name="矩形 357">
            <a:extLst>
              <a:ext uri="{FF2B5EF4-FFF2-40B4-BE49-F238E27FC236}">
                <a16:creationId xmlns:a16="http://schemas.microsoft.com/office/drawing/2014/main" id="{C54BA711-93C5-E649-AE2C-E07FA977901A}"/>
              </a:ext>
            </a:extLst>
          </p:cNvPr>
          <p:cNvSpPr/>
          <p:nvPr/>
        </p:nvSpPr>
        <p:spPr>
          <a:xfrm>
            <a:off x="9765779" y="3046763"/>
            <a:ext cx="5261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9" name="矩形 358">
            <a:extLst>
              <a:ext uri="{FF2B5EF4-FFF2-40B4-BE49-F238E27FC236}">
                <a16:creationId xmlns:a16="http://schemas.microsoft.com/office/drawing/2014/main" id="{127BCDCE-9D65-944B-B4C9-4145576076C3}"/>
              </a:ext>
            </a:extLst>
          </p:cNvPr>
          <p:cNvSpPr/>
          <p:nvPr/>
        </p:nvSpPr>
        <p:spPr>
          <a:xfrm flipV="1">
            <a:off x="9820894" y="2475774"/>
            <a:ext cx="1095649" cy="180000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452" name="群組 451">
            <a:extLst>
              <a:ext uri="{FF2B5EF4-FFF2-40B4-BE49-F238E27FC236}">
                <a16:creationId xmlns:a16="http://schemas.microsoft.com/office/drawing/2014/main" id="{B450099A-B5D0-BE4B-BDBE-7288336B8FB3}"/>
              </a:ext>
            </a:extLst>
          </p:cNvPr>
          <p:cNvGrpSpPr/>
          <p:nvPr/>
        </p:nvGrpSpPr>
        <p:grpSpPr>
          <a:xfrm>
            <a:off x="866898" y="840927"/>
            <a:ext cx="7628861" cy="5904258"/>
            <a:chOff x="546130" y="840926"/>
            <a:chExt cx="7949630" cy="6577737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12" t="56911" r="57899" b="35444"/>
            <a:stretch/>
          </p:blipFill>
          <p:spPr>
            <a:xfrm>
              <a:off x="575960" y="3228051"/>
              <a:ext cx="1229979" cy="524240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89" t="62602" r="61220" b="30366"/>
            <a:stretch/>
          </p:blipFill>
          <p:spPr>
            <a:xfrm>
              <a:off x="728175" y="2082753"/>
              <a:ext cx="925551" cy="482261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64" t="61301" r="61310" b="32307"/>
            <a:stretch/>
          </p:blipFill>
          <p:spPr>
            <a:xfrm>
              <a:off x="735561" y="1533775"/>
              <a:ext cx="880946" cy="438375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55" t="55935" r="58258" b="37113"/>
            <a:stretch/>
          </p:blipFill>
          <p:spPr>
            <a:xfrm>
              <a:off x="563879" y="3856817"/>
              <a:ext cx="1242060" cy="476781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64" t="69594" r="58418" b="23964"/>
            <a:stretch/>
          </p:blipFill>
          <p:spPr>
            <a:xfrm>
              <a:off x="560255" y="2675617"/>
              <a:ext cx="1233603" cy="441831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81" t="63740" r="58386" b="29431"/>
            <a:stretch/>
          </p:blipFill>
          <p:spPr>
            <a:xfrm>
              <a:off x="546130" y="4438124"/>
              <a:ext cx="1259809" cy="468323"/>
            </a:xfrm>
            <a:prstGeom prst="rect">
              <a:avLst/>
            </a:prstGeom>
          </p:spPr>
        </p:pic>
        <p:pic>
          <p:nvPicPr>
            <p:cNvPr id="17" name="Picture 2" descr="http://i.imgur.com/04a7BvN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946" t="52202" r="14776" b="13033"/>
            <a:stretch/>
          </p:blipFill>
          <p:spPr bwMode="auto">
            <a:xfrm>
              <a:off x="931007" y="6878663"/>
              <a:ext cx="477087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http://i.imgur.com/04a7BvN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99" t="6309" r="40914" b="59938"/>
            <a:stretch/>
          </p:blipFill>
          <p:spPr bwMode="auto">
            <a:xfrm>
              <a:off x="936340" y="4938851"/>
              <a:ext cx="486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http://i.imgur.com/04a7BvN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93" t="52219" r="40850" b="13353"/>
            <a:stretch/>
          </p:blipFill>
          <p:spPr bwMode="auto">
            <a:xfrm>
              <a:off x="923375" y="6232059"/>
              <a:ext cx="492353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http://i.imgur.com/04a7BvN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08" t="53327" r="67174" b="13596"/>
            <a:stretch/>
          </p:blipFill>
          <p:spPr bwMode="auto">
            <a:xfrm>
              <a:off x="936340" y="5585455"/>
              <a:ext cx="479388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984E56D2-9F9F-134C-AAED-2189AA608A4C}"/>
                </a:ext>
              </a:extLst>
            </p:cNvPr>
            <p:cNvSpPr/>
            <p:nvPr/>
          </p:nvSpPr>
          <p:spPr>
            <a:xfrm>
              <a:off x="2297356" y="973018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984E56D2-9F9F-134C-AAED-2189AA608A4C}"/>
                </a:ext>
              </a:extLst>
            </p:cNvPr>
            <p:cNvSpPr/>
            <p:nvPr/>
          </p:nvSpPr>
          <p:spPr>
            <a:xfrm>
              <a:off x="2300722" y="1543939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984E56D2-9F9F-134C-AAED-2189AA608A4C}"/>
                </a:ext>
              </a:extLst>
            </p:cNvPr>
            <p:cNvSpPr/>
            <p:nvPr/>
          </p:nvSpPr>
          <p:spPr>
            <a:xfrm>
              <a:off x="2297356" y="2111940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984E56D2-9F9F-134C-AAED-2189AA608A4C}"/>
                </a:ext>
              </a:extLst>
            </p:cNvPr>
            <p:cNvSpPr/>
            <p:nvPr/>
          </p:nvSpPr>
          <p:spPr>
            <a:xfrm>
              <a:off x="2300722" y="2675770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984E56D2-9F9F-134C-AAED-2189AA608A4C}"/>
                </a:ext>
              </a:extLst>
            </p:cNvPr>
            <p:cNvSpPr/>
            <p:nvPr/>
          </p:nvSpPr>
          <p:spPr>
            <a:xfrm>
              <a:off x="2300722" y="3315263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984E56D2-9F9F-134C-AAED-2189AA608A4C}"/>
                </a:ext>
              </a:extLst>
            </p:cNvPr>
            <p:cNvSpPr/>
            <p:nvPr/>
          </p:nvSpPr>
          <p:spPr>
            <a:xfrm>
              <a:off x="2300722" y="3892341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984E56D2-9F9F-134C-AAED-2189AA608A4C}"/>
                </a:ext>
              </a:extLst>
            </p:cNvPr>
            <p:cNvSpPr/>
            <p:nvPr/>
          </p:nvSpPr>
          <p:spPr>
            <a:xfrm>
              <a:off x="2297356" y="4461221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984E56D2-9F9F-134C-AAED-2189AA608A4C}"/>
                </a:ext>
              </a:extLst>
            </p:cNvPr>
            <p:cNvSpPr/>
            <p:nvPr/>
          </p:nvSpPr>
          <p:spPr>
            <a:xfrm>
              <a:off x="2300722" y="5107825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984E56D2-9F9F-134C-AAED-2189AA608A4C}"/>
                </a:ext>
              </a:extLst>
            </p:cNvPr>
            <p:cNvSpPr/>
            <p:nvPr/>
          </p:nvSpPr>
          <p:spPr>
            <a:xfrm>
              <a:off x="2300722" y="5754429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7" name="橢圓 36">
              <a:extLst>
                <a:ext uri="{FF2B5EF4-FFF2-40B4-BE49-F238E27FC236}">
                  <a16:creationId xmlns:a16="http://schemas.microsoft.com/office/drawing/2014/main" id="{984E56D2-9F9F-134C-AAED-2189AA608A4C}"/>
                </a:ext>
              </a:extLst>
            </p:cNvPr>
            <p:cNvSpPr/>
            <p:nvPr/>
          </p:nvSpPr>
          <p:spPr>
            <a:xfrm>
              <a:off x="2297356" y="6401033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8" name="橢圓 37">
              <a:extLst>
                <a:ext uri="{FF2B5EF4-FFF2-40B4-BE49-F238E27FC236}">
                  <a16:creationId xmlns:a16="http://schemas.microsoft.com/office/drawing/2014/main" id="{0E666C97-A84D-1944-9F0B-2D1A2DE3698B}"/>
                </a:ext>
              </a:extLst>
            </p:cNvPr>
            <p:cNvSpPr/>
            <p:nvPr/>
          </p:nvSpPr>
          <p:spPr>
            <a:xfrm>
              <a:off x="4259185" y="1012206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9" name="橢圓 38">
              <a:extLst>
                <a:ext uri="{FF2B5EF4-FFF2-40B4-BE49-F238E27FC236}">
                  <a16:creationId xmlns:a16="http://schemas.microsoft.com/office/drawing/2014/main" id="{0E666C97-A84D-1944-9F0B-2D1A2DE3698B}"/>
                </a:ext>
              </a:extLst>
            </p:cNvPr>
            <p:cNvSpPr/>
            <p:nvPr/>
          </p:nvSpPr>
          <p:spPr>
            <a:xfrm>
              <a:off x="4259185" y="1543939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0" name="橢圓 39">
              <a:extLst>
                <a:ext uri="{FF2B5EF4-FFF2-40B4-BE49-F238E27FC236}">
                  <a16:creationId xmlns:a16="http://schemas.microsoft.com/office/drawing/2014/main" id="{0E666C97-A84D-1944-9F0B-2D1A2DE3698B}"/>
                </a:ext>
              </a:extLst>
            </p:cNvPr>
            <p:cNvSpPr/>
            <p:nvPr/>
          </p:nvSpPr>
          <p:spPr>
            <a:xfrm>
              <a:off x="4259185" y="5754429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0E666C97-A84D-1944-9F0B-2D1A2DE3698B}"/>
                </a:ext>
              </a:extLst>
            </p:cNvPr>
            <p:cNvSpPr/>
            <p:nvPr/>
          </p:nvSpPr>
          <p:spPr>
            <a:xfrm>
              <a:off x="4259185" y="6401033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9107D3F1-A7D7-1843-A01C-AC8759B55FBF}"/>
                </a:ext>
              </a:extLst>
            </p:cNvPr>
            <p:cNvSpPr/>
            <p:nvPr/>
          </p:nvSpPr>
          <p:spPr>
            <a:xfrm>
              <a:off x="8135760" y="3595786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1D89C5AD-BD29-E24F-A5CB-9CCDED55C40A}"/>
                </a:ext>
              </a:extLst>
            </p:cNvPr>
            <p:cNvSpPr/>
            <p:nvPr/>
          </p:nvSpPr>
          <p:spPr>
            <a:xfrm>
              <a:off x="4349185" y="2068766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E0283CAE-023B-FF44-8343-324C8B4636D0}"/>
                </a:ext>
              </a:extLst>
            </p:cNvPr>
            <p:cNvSpPr/>
            <p:nvPr/>
          </p:nvSpPr>
          <p:spPr>
            <a:xfrm>
              <a:off x="4347206" y="2339920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9E010FF0-2988-3241-B0DA-D3CFE71119BE}"/>
                </a:ext>
              </a:extLst>
            </p:cNvPr>
            <p:cNvSpPr/>
            <p:nvPr/>
          </p:nvSpPr>
          <p:spPr>
            <a:xfrm>
              <a:off x="4358066" y="2612963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179B2CEA-0D4F-3249-BABC-1ADA04D4D0FB}"/>
                </a:ext>
              </a:extLst>
            </p:cNvPr>
            <p:cNvSpPr/>
            <p:nvPr/>
          </p:nvSpPr>
          <p:spPr>
            <a:xfrm>
              <a:off x="4358066" y="2882913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6BC75A46-E464-604C-ADEA-30565F07E538}"/>
                </a:ext>
              </a:extLst>
            </p:cNvPr>
            <p:cNvSpPr/>
            <p:nvPr/>
          </p:nvSpPr>
          <p:spPr>
            <a:xfrm>
              <a:off x="4360045" y="3161183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477E7E0F-7426-3840-990C-0E8D17FF87C7}"/>
                </a:ext>
              </a:extLst>
            </p:cNvPr>
            <p:cNvSpPr/>
            <p:nvPr/>
          </p:nvSpPr>
          <p:spPr>
            <a:xfrm>
              <a:off x="4358066" y="3432337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FD63C89B-A260-AE41-BE04-9226EAFE7579}"/>
                </a:ext>
              </a:extLst>
            </p:cNvPr>
            <p:cNvSpPr/>
            <p:nvPr/>
          </p:nvSpPr>
          <p:spPr>
            <a:xfrm>
              <a:off x="4368926" y="3705380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CFF3AB1D-A41B-ED45-BFF0-7C7CD84FB7A5}"/>
                </a:ext>
              </a:extLst>
            </p:cNvPr>
            <p:cNvSpPr/>
            <p:nvPr/>
          </p:nvSpPr>
          <p:spPr>
            <a:xfrm>
              <a:off x="4368926" y="3975330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1" name="橢圓 50">
              <a:extLst>
                <a:ext uri="{FF2B5EF4-FFF2-40B4-BE49-F238E27FC236}">
                  <a16:creationId xmlns:a16="http://schemas.microsoft.com/office/drawing/2014/main" id="{0DB135B0-AEE2-D04F-9C58-A85B61BA9744}"/>
                </a:ext>
              </a:extLst>
            </p:cNvPr>
            <p:cNvSpPr/>
            <p:nvPr/>
          </p:nvSpPr>
          <p:spPr>
            <a:xfrm>
              <a:off x="4368926" y="4279801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2" name="橢圓 51">
              <a:extLst>
                <a:ext uri="{FF2B5EF4-FFF2-40B4-BE49-F238E27FC236}">
                  <a16:creationId xmlns:a16="http://schemas.microsoft.com/office/drawing/2014/main" id="{C479ADE2-F0D7-6C4D-A903-6BF135348CAE}"/>
                </a:ext>
              </a:extLst>
            </p:cNvPr>
            <p:cNvSpPr/>
            <p:nvPr/>
          </p:nvSpPr>
          <p:spPr>
            <a:xfrm>
              <a:off x="4366947" y="4550955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3" name="橢圓 52">
              <a:extLst>
                <a:ext uri="{FF2B5EF4-FFF2-40B4-BE49-F238E27FC236}">
                  <a16:creationId xmlns:a16="http://schemas.microsoft.com/office/drawing/2014/main" id="{DE65EA6B-F5CF-1544-93FB-A1C20968188C}"/>
                </a:ext>
              </a:extLst>
            </p:cNvPr>
            <p:cNvSpPr/>
            <p:nvPr/>
          </p:nvSpPr>
          <p:spPr>
            <a:xfrm>
              <a:off x="4377807" y="4823998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80335C62-1F34-FD41-9DFB-33756DE3F07A}"/>
                </a:ext>
              </a:extLst>
            </p:cNvPr>
            <p:cNvSpPr/>
            <p:nvPr/>
          </p:nvSpPr>
          <p:spPr>
            <a:xfrm>
              <a:off x="4377807" y="5093948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5" name="橢圓 54">
              <a:extLst>
                <a:ext uri="{FF2B5EF4-FFF2-40B4-BE49-F238E27FC236}">
                  <a16:creationId xmlns:a16="http://schemas.microsoft.com/office/drawing/2014/main" id="{559EA690-0555-504A-B6DE-49F62C94E309}"/>
                </a:ext>
              </a:extLst>
            </p:cNvPr>
            <p:cNvSpPr/>
            <p:nvPr/>
          </p:nvSpPr>
          <p:spPr>
            <a:xfrm>
              <a:off x="4379786" y="5372218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9" name="橢圓 58">
              <a:extLst>
                <a:ext uri="{FF2B5EF4-FFF2-40B4-BE49-F238E27FC236}">
                  <a16:creationId xmlns:a16="http://schemas.microsoft.com/office/drawing/2014/main" id="{4C8F7EF2-47BD-9140-99FB-E375C16B9E00}"/>
                </a:ext>
              </a:extLst>
            </p:cNvPr>
            <p:cNvSpPr/>
            <p:nvPr/>
          </p:nvSpPr>
          <p:spPr>
            <a:xfrm>
              <a:off x="6339635" y="1026193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0" name="橢圓 59">
              <a:extLst>
                <a:ext uri="{FF2B5EF4-FFF2-40B4-BE49-F238E27FC236}">
                  <a16:creationId xmlns:a16="http://schemas.microsoft.com/office/drawing/2014/main" id="{0BBE9847-C503-5447-95FA-A023003B40F5}"/>
                </a:ext>
              </a:extLst>
            </p:cNvPr>
            <p:cNvSpPr/>
            <p:nvPr/>
          </p:nvSpPr>
          <p:spPr>
            <a:xfrm>
              <a:off x="6339635" y="1557926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1" name="橢圓 60">
              <a:extLst>
                <a:ext uri="{FF2B5EF4-FFF2-40B4-BE49-F238E27FC236}">
                  <a16:creationId xmlns:a16="http://schemas.microsoft.com/office/drawing/2014/main" id="{0B54B79A-8469-6147-B7EA-E9856FB70154}"/>
                </a:ext>
              </a:extLst>
            </p:cNvPr>
            <p:cNvSpPr/>
            <p:nvPr/>
          </p:nvSpPr>
          <p:spPr>
            <a:xfrm>
              <a:off x="6339635" y="5768416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2" name="橢圓 61">
              <a:extLst>
                <a:ext uri="{FF2B5EF4-FFF2-40B4-BE49-F238E27FC236}">
                  <a16:creationId xmlns:a16="http://schemas.microsoft.com/office/drawing/2014/main" id="{DADF9B05-AAAD-0543-8756-E873155F710F}"/>
                </a:ext>
              </a:extLst>
            </p:cNvPr>
            <p:cNvSpPr/>
            <p:nvPr/>
          </p:nvSpPr>
          <p:spPr>
            <a:xfrm>
              <a:off x="6339635" y="6415020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3" name="橢圓 62">
              <a:extLst>
                <a:ext uri="{FF2B5EF4-FFF2-40B4-BE49-F238E27FC236}">
                  <a16:creationId xmlns:a16="http://schemas.microsoft.com/office/drawing/2014/main" id="{7F28083F-8545-9648-83F9-0509995B6BD0}"/>
                </a:ext>
              </a:extLst>
            </p:cNvPr>
            <p:cNvSpPr/>
            <p:nvPr/>
          </p:nvSpPr>
          <p:spPr>
            <a:xfrm>
              <a:off x="6429635" y="2082753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4" name="橢圓 63">
              <a:extLst>
                <a:ext uri="{FF2B5EF4-FFF2-40B4-BE49-F238E27FC236}">
                  <a16:creationId xmlns:a16="http://schemas.microsoft.com/office/drawing/2014/main" id="{AC2BAD74-31EB-2148-9F9E-B75C86915F7E}"/>
                </a:ext>
              </a:extLst>
            </p:cNvPr>
            <p:cNvSpPr/>
            <p:nvPr/>
          </p:nvSpPr>
          <p:spPr>
            <a:xfrm>
              <a:off x="6427656" y="2353907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5" name="橢圓 64">
              <a:extLst>
                <a:ext uri="{FF2B5EF4-FFF2-40B4-BE49-F238E27FC236}">
                  <a16:creationId xmlns:a16="http://schemas.microsoft.com/office/drawing/2014/main" id="{A1BBDFB4-0998-CD49-A436-29F8F46ABF25}"/>
                </a:ext>
              </a:extLst>
            </p:cNvPr>
            <p:cNvSpPr/>
            <p:nvPr/>
          </p:nvSpPr>
          <p:spPr>
            <a:xfrm>
              <a:off x="6438516" y="2626950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6" name="橢圓 65">
              <a:extLst>
                <a:ext uri="{FF2B5EF4-FFF2-40B4-BE49-F238E27FC236}">
                  <a16:creationId xmlns:a16="http://schemas.microsoft.com/office/drawing/2014/main" id="{89AECFBF-09C5-424A-9721-FC0BAD5026E6}"/>
                </a:ext>
              </a:extLst>
            </p:cNvPr>
            <p:cNvSpPr/>
            <p:nvPr/>
          </p:nvSpPr>
          <p:spPr>
            <a:xfrm>
              <a:off x="6438516" y="2896900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7" name="橢圓 66">
              <a:extLst>
                <a:ext uri="{FF2B5EF4-FFF2-40B4-BE49-F238E27FC236}">
                  <a16:creationId xmlns:a16="http://schemas.microsoft.com/office/drawing/2014/main" id="{72E3F84A-FC96-BC42-A178-E53EC2590E3B}"/>
                </a:ext>
              </a:extLst>
            </p:cNvPr>
            <p:cNvSpPr/>
            <p:nvPr/>
          </p:nvSpPr>
          <p:spPr>
            <a:xfrm>
              <a:off x="6440495" y="3175170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8" name="橢圓 67">
              <a:extLst>
                <a:ext uri="{FF2B5EF4-FFF2-40B4-BE49-F238E27FC236}">
                  <a16:creationId xmlns:a16="http://schemas.microsoft.com/office/drawing/2014/main" id="{BE471D2E-18FB-EE40-9B60-731274FF0058}"/>
                </a:ext>
              </a:extLst>
            </p:cNvPr>
            <p:cNvSpPr/>
            <p:nvPr/>
          </p:nvSpPr>
          <p:spPr>
            <a:xfrm>
              <a:off x="6438516" y="3446324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9" name="橢圓 68">
              <a:extLst>
                <a:ext uri="{FF2B5EF4-FFF2-40B4-BE49-F238E27FC236}">
                  <a16:creationId xmlns:a16="http://schemas.microsoft.com/office/drawing/2014/main" id="{ED1F87A7-B0B9-B84B-9CCF-A31A443A2690}"/>
                </a:ext>
              </a:extLst>
            </p:cNvPr>
            <p:cNvSpPr/>
            <p:nvPr/>
          </p:nvSpPr>
          <p:spPr>
            <a:xfrm>
              <a:off x="6449376" y="3719367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0" name="橢圓 69">
              <a:extLst>
                <a:ext uri="{FF2B5EF4-FFF2-40B4-BE49-F238E27FC236}">
                  <a16:creationId xmlns:a16="http://schemas.microsoft.com/office/drawing/2014/main" id="{99CB53D2-872A-F347-B061-965C2A95B26A}"/>
                </a:ext>
              </a:extLst>
            </p:cNvPr>
            <p:cNvSpPr/>
            <p:nvPr/>
          </p:nvSpPr>
          <p:spPr>
            <a:xfrm>
              <a:off x="6449376" y="3989317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1" name="橢圓 70">
              <a:extLst>
                <a:ext uri="{FF2B5EF4-FFF2-40B4-BE49-F238E27FC236}">
                  <a16:creationId xmlns:a16="http://schemas.microsoft.com/office/drawing/2014/main" id="{783DB670-B076-074E-A913-9D22987E6E0D}"/>
                </a:ext>
              </a:extLst>
            </p:cNvPr>
            <p:cNvSpPr/>
            <p:nvPr/>
          </p:nvSpPr>
          <p:spPr>
            <a:xfrm>
              <a:off x="6449376" y="4293788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2" name="橢圓 71">
              <a:extLst>
                <a:ext uri="{FF2B5EF4-FFF2-40B4-BE49-F238E27FC236}">
                  <a16:creationId xmlns:a16="http://schemas.microsoft.com/office/drawing/2014/main" id="{C9093F76-BFE8-704C-BC80-FE903CDB6B41}"/>
                </a:ext>
              </a:extLst>
            </p:cNvPr>
            <p:cNvSpPr/>
            <p:nvPr/>
          </p:nvSpPr>
          <p:spPr>
            <a:xfrm>
              <a:off x="6447397" y="4564942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3" name="橢圓 72">
              <a:extLst>
                <a:ext uri="{FF2B5EF4-FFF2-40B4-BE49-F238E27FC236}">
                  <a16:creationId xmlns:a16="http://schemas.microsoft.com/office/drawing/2014/main" id="{A76E86AE-66F6-CB46-BB75-DBEBA81BD8AD}"/>
                </a:ext>
              </a:extLst>
            </p:cNvPr>
            <p:cNvSpPr/>
            <p:nvPr/>
          </p:nvSpPr>
          <p:spPr>
            <a:xfrm>
              <a:off x="6458257" y="4837985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4" name="橢圓 73">
              <a:extLst>
                <a:ext uri="{FF2B5EF4-FFF2-40B4-BE49-F238E27FC236}">
                  <a16:creationId xmlns:a16="http://schemas.microsoft.com/office/drawing/2014/main" id="{21BEA362-AEAE-0A47-8851-D9110AD6F6CF}"/>
                </a:ext>
              </a:extLst>
            </p:cNvPr>
            <p:cNvSpPr/>
            <p:nvPr/>
          </p:nvSpPr>
          <p:spPr>
            <a:xfrm>
              <a:off x="6458257" y="5107935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5" name="橢圓 74">
              <a:extLst>
                <a:ext uri="{FF2B5EF4-FFF2-40B4-BE49-F238E27FC236}">
                  <a16:creationId xmlns:a16="http://schemas.microsoft.com/office/drawing/2014/main" id="{6D564887-A8EA-7F42-96CF-BCBD0325A89C}"/>
                </a:ext>
              </a:extLst>
            </p:cNvPr>
            <p:cNvSpPr/>
            <p:nvPr/>
          </p:nvSpPr>
          <p:spPr>
            <a:xfrm>
              <a:off x="6460236" y="5386205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76" name="直線箭頭接點 75">
              <a:extLst>
                <a:ext uri="{FF2B5EF4-FFF2-40B4-BE49-F238E27FC236}">
                  <a16:creationId xmlns:a16="http://schemas.microsoft.com/office/drawing/2014/main" id="{13658B60-95FF-4D4D-9686-EC81F69BDBCA}"/>
                </a:ext>
              </a:extLst>
            </p:cNvPr>
            <p:cNvCxnSpPr>
              <a:cxnSpLocks/>
              <a:stCxn id="21" idx="6"/>
              <a:endCxn id="38" idx="2"/>
            </p:cNvCxnSpPr>
            <p:nvPr/>
          </p:nvCxnSpPr>
          <p:spPr>
            <a:xfrm>
              <a:off x="2657356" y="1153018"/>
              <a:ext cx="1601829" cy="391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箭頭接點 76">
              <a:extLst>
                <a:ext uri="{FF2B5EF4-FFF2-40B4-BE49-F238E27FC236}">
                  <a16:creationId xmlns:a16="http://schemas.microsoft.com/office/drawing/2014/main" id="{74BA848D-5E6C-9342-A7C9-B6B4F132C729}"/>
                </a:ext>
              </a:extLst>
            </p:cNvPr>
            <p:cNvCxnSpPr>
              <a:cxnSpLocks/>
              <a:stCxn id="21" idx="6"/>
              <a:endCxn id="39" idx="2"/>
            </p:cNvCxnSpPr>
            <p:nvPr/>
          </p:nvCxnSpPr>
          <p:spPr>
            <a:xfrm>
              <a:off x="2657356" y="1153018"/>
              <a:ext cx="1601829" cy="5709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箭頭接點 77">
              <a:extLst>
                <a:ext uri="{FF2B5EF4-FFF2-40B4-BE49-F238E27FC236}">
                  <a16:creationId xmlns:a16="http://schemas.microsoft.com/office/drawing/2014/main" id="{7A921ECB-8D63-A14C-8B45-01514C07E01B}"/>
                </a:ext>
              </a:extLst>
            </p:cNvPr>
            <p:cNvCxnSpPr>
              <a:cxnSpLocks/>
              <a:stCxn id="21" idx="6"/>
              <a:endCxn id="40" idx="2"/>
            </p:cNvCxnSpPr>
            <p:nvPr/>
          </p:nvCxnSpPr>
          <p:spPr>
            <a:xfrm>
              <a:off x="2657356" y="1153018"/>
              <a:ext cx="1601829" cy="47814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箭頭接點 78">
              <a:extLst>
                <a:ext uri="{FF2B5EF4-FFF2-40B4-BE49-F238E27FC236}">
                  <a16:creationId xmlns:a16="http://schemas.microsoft.com/office/drawing/2014/main" id="{9F8EFD8C-48F4-B740-8474-C14A802C461A}"/>
                </a:ext>
              </a:extLst>
            </p:cNvPr>
            <p:cNvCxnSpPr>
              <a:cxnSpLocks/>
              <a:stCxn id="21" idx="6"/>
              <a:endCxn id="41" idx="2"/>
            </p:cNvCxnSpPr>
            <p:nvPr/>
          </p:nvCxnSpPr>
          <p:spPr>
            <a:xfrm>
              <a:off x="2657356" y="1153018"/>
              <a:ext cx="1601829" cy="54280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箭頭接點 79">
              <a:extLst>
                <a:ext uri="{FF2B5EF4-FFF2-40B4-BE49-F238E27FC236}">
                  <a16:creationId xmlns:a16="http://schemas.microsoft.com/office/drawing/2014/main" id="{A58FC103-FB3E-D04F-B0F7-FB16F468BC71}"/>
                </a:ext>
              </a:extLst>
            </p:cNvPr>
            <p:cNvCxnSpPr>
              <a:cxnSpLocks/>
              <a:stCxn id="29" idx="6"/>
              <a:endCxn id="38" idx="2"/>
            </p:cNvCxnSpPr>
            <p:nvPr/>
          </p:nvCxnSpPr>
          <p:spPr>
            <a:xfrm flipV="1">
              <a:off x="2660722" y="1192206"/>
              <a:ext cx="1598463" cy="5317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箭頭接點 80">
              <a:extLst>
                <a:ext uri="{FF2B5EF4-FFF2-40B4-BE49-F238E27FC236}">
                  <a16:creationId xmlns:a16="http://schemas.microsoft.com/office/drawing/2014/main" id="{AD4CBFD3-F831-434B-B0BA-C9508655C534}"/>
                </a:ext>
              </a:extLst>
            </p:cNvPr>
            <p:cNvCxnSpPr>
              <a:cxnSpLocks/>
              <a:stCxn id="29" idx="6"/>
              <a:endCxn id="39" idx="2"/>
            </p:cNvCxnSpPr>
            <p:nvPr/>
          </p:nvCxnSpPr>
          <p:spPr>
            <a:xfrm>
              <a:off x="2660722" y="1723939"/>
              <a:ext cx="159846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箭頭接點 81">
              <a:extLst>
                <a:ext uri="{FF2B5EF4-FFF2-40B4-BE49-F238E27FC236}">
                  <a16:creationId xmlns:a16="http://schemas.microsoft.com/office/drawing/2014/main" id="{532950E5-102E-DA4E-A4D7-6B169FAB7B58}"/>
                </a:ext>
              </a:extLst>
            </p:cNvPr>
            <p:cNvCxnSpPr>
              <a:cxnSpLocks/>
              <a:stCxn id="29" idx="6"/>
              <a:endCxn id="40" idx="2"/>
            </p:cNvCxnSpPr>
            <p:nvPr/>
          </p:nvCxnSpPr>
          <p:spPr>
            <a:xfrm>
              <a:off x="2660722" y="1723939"/>
              <a:ext cx="1598463" cy="42104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箭頭接點 85">
              <a:extLst>
                <a:ext uri="{FF2B5EF4-FFF2-40B4-BE49-F238E27FC236}">
                  <a16:creationId xmlns:a16="http://schemas.microsoft.com/office/drawing/2014/main" id="{3DD56F86-25B8-8B43-A7D3-9B95C39367A8}"/>
                </a:ext>
              </a:extLst>
            </p:cNvPr>
            <p:cNvCxnSpPr>
              <a:cxnSpLocks/>
              <a:stCxn id="29" idx="6"/>
              <a:endCxn id="41" idx="2"/>
            </p:cNvCxnSpPr>
            <p:nvPr/>
          </p:nvCxnSpPr>
          <p:spPr>
            <a:xfrm>
              <a:off x="2660722" y="1723939"/>
              <a:ext cx="1598463" cy="48570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箭頭接點 88">
              <a:extLst>
                <a:ext uri="{FF2B5EF4-FFF2-40B4-BE49-F238E27FC236}">
                  <a16:creationId xmlns:a16="http://schemas.microsoft.com/office/drawing/2014/main" id="{F8C5FB3F-AC83-1F47-8A0D-7CE0A81C1C5C}"/>
                </a:ext>
              </a:extLst>
            </p:cNvPr>
            <p:cNvCxnSpPr>
              <a:cxnSpLocks/>
              <a:stCxn id="30" idx="6"/>
              <a:endCxn id="38" idx="2"/>
            </p:cNvCxnSpPr>
            <p:nvPr/>
          </p:nvCxnSpPr>
          <p:spPr>
            <a:xfrm flipV="1">
              <a:off x="2657356" y="1192206"/>
              <a:ext cx="1601829" cy="109973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箭頭接點 91">
              <a:extLst>
                <a:ext uri="{FF2B5EF4-FFF2-40B4-BE49-F238E27FC236}">
                  <a16:creationId xmlns:a16="http://schemas.microsoft.com/office/drawing/2014/main" id="{83D5BE36-0433-5942-A197-5A5244956F7A}"/>
                </a:ext>
              </a:extLst>
            </p:cNvPr>
            <p:cNvCxnSpPr>
              <a:cxnSpLocks/>
              <a:stCxn id="30" idx="6"/>
              <a:endCxn id="39" idx="2"/>
            </p:cNvCxnSpPr>
            <p:nvPr/>
          </p:nvCxnSpPr>
          <p:spPr>
            <a:xfrm flipV="1">
              <a:off x="2657356" y="1723939"/>
              <a:ext cx="1601829" cy="56800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箭頭接點 94">
              <a:extLst>
                <a:ext uri="{FF2B5EF4-FFF2-40B4-BE49-F238E27FC236}">
                  <a16:creationId xmlns:a16="http://schemas.microsoft.com/office/drawing/2014/main" id="{B2E1A2B0-6CA3-6D49-A159-EA4D88209EE3}"/>
                </a:ext>
              </a:extLst>
            </p:cNvPr>
            <p:cNvCxnSpPr>
              <a:cxnSpLocks/>
              <a:stCxn id="30" idx="6"/>
              <a:endCxn id="40" idx="2"/>
            </p:cNvCxnSpPr>
            <p:nvPr/>
          </p:nvCxnSpPr>
          <p:spPr>
            <a:xfrm>
              <a:off x="2657356" y="2291940"/>
              <a:ext cx="1601829" cy="364248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箭頭接點 97">
              <a:extLst>
                <a:ext uri="{FF2B5EF4-FFF2-40B4-BE49-F238E27FC236}">
                  <a16:creationId xmlns:a16="http://schemas.microsoft.com/office/drawing/2014/main" id="{5C08FD4A-691A-3F44-8558-9C86DA371E39}"/>
                </a:ext>
              </a:extLst>
            </p:cNvPr>
            <p:cNvCxnSpPr>
              <a:cxnSpLocks/>
              <a:stCxn id="30" idx="6"/>
              <a:endCxn id="40" idx="2"/>
            </p:cNvCxnSpPr>
            <p:nvPr/>
          </p:nvCxnSpPr>
          <p:spPr>
            <a:xfrm>
              <a:off x="2657356" y="2291940"/>
              <a:ext cx="1601829" cy="364248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箭頭接點 100">
              <a:extLst>
                <a:ext uri="{FF2B5EF4-FFF2-40B4-BE49-F238E27FC236}">
                  <a16:creationId xmlns:a16="http://schemas.microsoft.com/office/drawing/2014/main" id="{0C2383C4-966E-D444-BD10-89C041CDF858}"/>
                </a:ext>
              </a:extLst>
            </p:cNvPr>
            <p:cNvCxnSpPr>
              <a:cxnSpLocks/>
              <a:stCxn id="30" idx="6"/>
              <a:endCxn id="41" idx="2"/>
            </p:cNvCxnSpPr>
            <p:nvPr/>
          </p:nvCxnSpPr>
          <p:spPr>
            <a:xfrm>
              <a:off x="2657356" y="2291940"/>
              <a:ext cx="1601829" cy="428909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箭頭接點 103">
              <a:extLst>
                <a:ext uri="{FF2B5EF4-FFF2-40B4-BE49-F238E27FC236}">
                  <a16:creationId xmlns:a16="http://schemas.microsoft.com/office/drawing/2014/main" id="{899DE0C6-5507-A247-8F5C-70A1AA2B69F0}"/>
                </a:ext>
              </a:extLst>
            </p:cNvPr>
            <p:cNvCxnSpPr>
              <a:cxnSpLocks/>
              <a:stCxn id="31" idx="6"/>
              <a:endCxn id="38" idx="2"/>
            </p:cNvCxnSpPr>
            <p:nvPr/>
          </p:nvCxnSpPr>
          <p:spPr>
            <a:xfrm flipV="1">
              <a:off x="2660722" y="1192206"/>
              <a:ext cx="1598463" cy="16635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箭頭接點 106">
              <a:extLst>
                <a:ext uri="{FF2B5EF4-FFF2-40B4-BE49-F238E27FC236}">
                  <a16:creationId xmlns:a16="http://schemas.microsoft.com/office/drawing/2014/main" id="{A27D3CC7-1386-EF4A-989D-2E53BF2D7DBB}"/>
                </a:ext>
              </a:extLst>
            </p:cNvPr>
            <p:cNvCxnSpPr>
              <a:cxnSpLocks/>
              <a:stCxn id="31" idx="6"/>
              <a:endCxn id="39" idx="2"/>
            </p:cNvCxnSpPr>
            <p:nvPr/>
          </p:nvCxnSpPr>
          <p:spPr>
            <a:xfrm flipV="1">
              <a:off x="2660722" y="1723939"/>
              <a:ext cx="1598463" cy="11318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箭頭接點 109">
              <a:extLst>
                <a:ext uri="{FF2B5EF4-FFF2-40B4-BE49-F238E27FC236}">
                  <a16:creationId xmlns:a16="http://schemas.microsoft.com/office/drawing/2014/main" id="{4F6A951C-0F28-714A-BFD5-DA85F5399999}"/>
                </a:ext>
              </a:extLst>
            </p:cNvPr>
            <p:cNvCxnSpPr>
              <a:cxnSpLocks/>
              <a:stCxn id="31" idx="6"/>
              <a:endCxn id="40" idx="2"/>
            </p:cNvCxnSpPr>
            <p:nvPr/>
          </p:nvCxnSpPr>
          <p:spPr>
            <a:xfrm>
              <a:off x="2660722" y="2855770"/>
              <a:ext cx="1598463" cy="307865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箭頭接點 112">
              <a:extLst>
                <a:ext uri="{FF2B5EF4-FFF2-40B4-BE49-F238E27FC236}">
                  <a16:creationId xmlns:a16="http://schemas.microsoft.com/office/drawing/2014/main" id="{FCF7ADDA-A8E7-254A-A215-95F142431F3D}"/>
                </a:ext>
              </a:extLst>
            </p:cNvPr>
            <p:cNvCxnSpPr>
              <a:cxnSpLocks/>
              <a:stCxn id="31" idx="6"/>
              <a:endCxn id="41" idx="2"/>
            </p:cNvCxnSpPr>
            <p:nvPr/>
          </p:nvCxnSpPr>
          <p:spPr>
            <a:xfrm>
              <a:off x="2660722" y="2855770"/>
              <a:ext cx="1598463" cy="372526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箭頭接點 115">
              <a:extLst>
                <a:ext uri="{FF2B5EF4-FFF2-40B4-BE49-F238E27FC236}">
                  <a16:creationId xmlns:a16="http://schemas.microsoft.com/office/drawing/2014/main" id="{6836EBB8-9188-B24D-819E-667D3E7B5F2F}"/>
                </a:ext>
              </a:extLst>
            </p:cNvPr>
            <p:cNvCxnSpPr>
              <a:cxnSpLocks/>
              <a:stCxn id="32" idx="6"/>
              <a:endCxn id="38" idx="2"/>
            </p:cNvCxnSpPr>
            <p:nvPr/>
          </p:nvCxnSpPr>
          <p:spPr>
            <a:xfrm flipV="1">
              <a:off x="2660722" y="1192206"/>
              <a:ext cx="1598463" cy="23030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箭頭接點 118">
              <a:extLst>
                <a:ext uri="{FF2B5EF4-FFF2-40B4-BE49-F238E27FC236}">
                  <a16:creationId xmlns:a16="http://schemas.microsoft.com/office/drawing/2014/main" id="{B430608A-33C5-1344-AB90-2D0D7EE03D4A}"/>
                </a:ext>
              </a:extLst>
            </p:cNvPr>
            <p:cNvCxnSpPr>
              <a:cxnSpLocks/>
              <a:stCxn id="32" idx="6"/>
              <a:endCxn id="39" idx="2"/>
            </p:cNvCxnSpPr>
            <p:nvPr/>
          </p:nvCxnSpPr>
          <p:spPr>
            <a:xfrm flipV="1">
              <a:off x="2660722" y="1723939"/>
              <a:ext cx="1598463" cy="17713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箭頭接點 121">
              <a:extLst>
                <a:ext uri="{FF2B5EF4-FFF2-40B4-BE49-F238E27FC236}">
                  <a16:creationId xmlns:a16="http://schemas.microsoft.com/office/drawing/2014/main" id="{BFD8F861-2F8B-AA42-B8D9-57FE8686FD16}"/>
                </a:ext>
              </a:extLst>
            </p:cNvPr>
            <p:cNvCxnSpPr>
              <a:cxnSpLocks/>
              <a:stCxn id="32" idx="6"/>
              <a:endCxn id="40" idx="2"/>
            </p:cNvCxnSpPr>
            <p:nvPr/>
          </p:nvCxnSpPr>
          <p:spPr>
            <a:xfrm>
              <a:off x="2660722" y="3495263"/>
              <a:ext cx="1598463" cy="2439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線箭頭接點 124">
              <a:extLst>
                <a:ext uri="{FF2B5EF4-FFF2-40B4-BE49-F238E27FC236}">
                  <a16:creationId xmlns:a16="http://schemas.microsoft.com/office/drawing/2014/main" id="{1567BAD2-7E3A-4344-9C7E-A25AA60EDD9E}"/>
                </a:ext>
              </a:extLst>
            </p:cNvPr>
            <p:cNvCxnSpPr>
              <a:cxnSpLocks/>
              <a:stCxn id="32" idx="6"/>
              <a:endCxn id="41" idx="2"/>
            </p:cNvCxnSpPr>
            <p:nvPr/>
          </p:nvCxnSpPr>
          <p:spPr>
            <a:xfrm>
              <a:off x="2660722" y="3495263"/>
              <a:ext cx="1598463" cy="30857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箭頭接點 128">
              <a:extLst>
                <a:ext uri="{FF2B5EF4-FFF2-40B4-BE49-F238E27FC236}">
                  <a16:creationId xmlns:a16="http://schemas.microsoft.com/office/drawing/2014/main" id="{80BBE9BD-78DA-2F4F-9A23-0341B60B0C09}"/>
                </a:ext>
              </a:extLst>
            </p:cNvPr>
            <p:cNvCxnSpPr>
              <a:cxnSpLocks/>
              <a:stCxn id="33" idx="6"/>
              <a:endCxn id="38" idx="2"/>
            </p:cNvCxnSpPr>
            <p:nvPr/>
          </p:nvCxnSpPr>
          <p:spPr>
            <a:xfrm flipV="1">
              <a:off x="2660722" y="1192206"/>
              <a:ext cx="1598463" cy="288013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箭頭接點 131">
              <a:extLst>
                <a:ext uri="{FF2B5EF4-FFF2-40B4-BE49-F238E27FC236}">
                  <a16:creationId xmlns:a16="http://schemas.microsoft.com/office/drawing/2014/main" id="{290CE313-7A6D-8049-9EB1-2FC7EA0F674D}"/>
                </a:ext>
              </a:extLst>
            </p:cNvPr>
            <p:cNvCxnSpPr>
              <a:cxnSpLocks/>
              <a:stCxn id="33" idx="6"/>
              <a:endCxn id="39" idx="2"/>
            </p:cNvCxnSpPr>
            <p:nvPr/>
          </p:nvCxnSpPr>
          <p:spPr>
            <a:xfrm flipV="1">
              <a:off x="2660722" y="1723939"/>
              <a:ext cx="1598463" cy="23484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箭頭接點 134">
              <a:extLst>
                <a:ext uri="{FF2B5EF4-FFF2-40B4-BE49-F238E27FC236}">
                  <a16:creationId xmlns:a16="http://schemas.microsoft.com/office/drawing/2014/main" id="{F50BB572-2022-E14F-9AD2-A1FC1DE70FFF}"/>
                </a:ext>
              </a:extLst>
            </p:cNvPr>
            <p:cNvCxnSpPr>
              <a:cxnSpLocks/>
              <a:stCxn id="33" idx="6"/>
              <a:endCxn id="40" idx="2"/>
            </p:cNvCxnSpPr>
            <p:nvPr/>
          </p:nvCxnSpPr>
          <p:spPr>
            <a:xfrm>
              <a:off x="2660722" y="4072341"/>
              <a:ext cx="1598463" cy="18620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線箭頭接點 138">
              <a:extLst>
                <a:ext uri="{FF2B5EF4-FFF2-40B4-BE49-F238E27FC236}">
                  <a16:creationId xmlns:a16="http://schemas.microsoft.com/office/drawing/2014/main" id="{B1657485-01B4-AA44-A17F-6DA5902732FA}"/>
                </a:ext>
              </a:extLst>
            </p:cNvPr>
            <p:cNvCxnSpPr>
              <a:cxnSpLocks/>
              <a:stCxn id="33" idx="6"/>
              <a:endCxn id="41" idx="2"/>
            </p:cNvCxnSpPr>
            <p:nvPr/>
          </p:nvCxnSpPr>
          <p:spPr>
            <a:xfrm>
              <a:off x="2660722" y="4072341"/>
              <a:ext cx="1598463" cy="25086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箭頭接點 141">
              <a:extLst>
                <a:ext uri="{FF2B5EF4-FFF2-40B4-BE49-F238E27FC236}">
                  <a16:creationId xmlns:a16="http://schemas.microsoft.com/office/drawing/2014/main" id="{1FAA812D-6084-4E49-9C21-80002386A88C}"/>
                </a:ext>
              </a:extLst>
            </p:cNvPr>
            <p:cNvCxnSpPr>
              <a:cxnSpLocks/>
              <a:stCxn id="34" idx="6"/>
              <a:endCxn id="38" idx="2"/>
            </p:cNvCxnSpPr>
            <p:nvPr/>
          </p:nvCxnSpPr>
          <p:spPr>
            <a:xfrm flipV="1">
              <a:off x="2657356" y="1192206"/>
              <a:ext cx="1601829" cy="34490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線箭頭接點 144">
              <a:extLst>
                <a:ext uri="{FF2B5EF4-FFF2-40B4-BE49-F238E27FC236}">
                  <a16:creationId xmlns:a16="http://schemas.microsoft.com/office/drawing/2014/main" id="{C71117A9-A9F8-6F43-991A-0BB802081EC8}"/>
                </a:ext>
              </a:extLst>
            </p:cNvPr>
            <p:cNvCxnSpPr>
              <a:cxnSpLocks/>
              <a:stCxn id="34" idx="6"/>
              <a:endCxn id="39" idx="2"/>
            </p:cNvCxnSpPr>
            <p:nvPr/>
          </p:nvCxnSpPr>
          <p:spPr>
            <a:xfrm flipV="1">
              <a:off x="2657356" y="1723939"/>
              <a:ext cx="1601829" cy="29172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線箭頭接點 147">
              <a:extLst>
                <a:ext uri="{FF2B5EF4-FFF2-40B4-BE49-F238E27FC236}">
                  <a16:creationId xmlns:a16="http://schemas.microsoft.com/office/drawing/2014/main" id="{7EC0F395-CFB2-3544-9638-A5019D3A012B}"/>
                </a:ext>
              </a:extLst>
            </p:cNvPr>
            <p:cNvCxnSpPr>
              <a:cxnSpLocks/>
              <a:stCxn id="34" idx="6"/>
              <a:endCxn id="40" idx="2"/>
            </p:cNvCxnSpPr>
            <p:nvPr/>
          </p:nvCxnSpPr>
          <p:spPr>
            <a:xfrm>
              <a:off x="2657356" y="4641221"/>
              <a:ext cx="1601829" cy="129320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線箭頭接點 150">
              <a:extLst>
                <a:ext uri="{FF2B5EF4-FFF2-40B4-BE49-F238E27FC236}">
                  <a16:creationId xmlns:a16="http://schemas.microsoft.com/office/drawing/2014/main" id="{8A4E28D9-8736-3048-9EC2-70D348C181FE}"/>
                </a:ext>
              </a:extLst>
            </p:cNvPr>
            <p:cNvCxnSpPr>
              <a:cxnSpLocks/>
              <a:stCxn id="34" idx="6"/>
              <a:endCxn id="41" idx="2"/>
            </p:cNvCxnSpPr>
            <p:nvPr/>
          </p:nvCxnSpPr>
          <p:spPr>
            <a:xfrm>
              <a:off x="2657356" y="4641221"/>
              <a:ext cx="1601829" cy="19398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線箭頭接點 153">
              <a:extLst>
                <a:ext uri="{FF2B5EF4-FFF2-40B4-BE49-F238E27FC236}">
                  <a16:creationId xmlns:a16="http://schemas.microsoft.com/office/drawing/2014/main" id="{1E4CA37B-52D4-BD4D-83DB-5DAD5A86184C}"/>
                </a:ext>
              </a:extLst>
            </p:cNvPr>
            <p:cNvCxnSpPr>
              <a:cxnSpLocks/>
              <a:stCxn id="35" idx="6"/>
              <a:endCxn id="38" idx="2"/>
            </p:cNvCxnSpPr>
            <p:nvPr/>
          </p:nvCxnSpPr>
          <p:spPr>
            <a:xfrm flipV="1">
              <a:off x="2660722" y="1192206"/>
              <a:ext cx="1598463" cy="40956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線箭頭接點 156">
              <a:extLst>
                <a:ext uri="{FF2B5EF4-FFF2-40B4-BE49-F238E27FC236}">
                  <a16:creationId xmlns:a16="http://schemas.microsoft.com/office/drawing/2014/main" id="{45FDC7FC-8548-D141-AB8D-47333927FC91}"/>
                </a:ext>
              </a:extLst>
            </p:cNvPr>
            <p:cNvCxnSpPr>
              <a:cxnSpLocks/>
              <a:stCxn id="35" idx="6"/>
              <a:endCxn id="39" idx="2"/>
            </p:cNvCxnSpPr>
            <p:nvPr/>
          </p:nvCxnSpPr>
          <p:spPr>
            <a:xfrm flipV="1">
              <a:off x="2660722" y="1723939"/>
              <a:ext cx="1598463" cy="35638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線箭頭接點 159">
              <a:extLst>
                <a:ext uri="{FF2B5EF4-FFF2-40B4-BE49-F238E27FC236}">
                  <a16:creationId xmlns:a16="http://schemas.microsoft.com/office/drawing/2014/main" id="{E756EE76-5EF7-574E-B8F5-1C78763C6BFA}"/>
                </a:ext>
              </a:extLst>
            </p:cNvPr>
            <p:cNvCxnSpPr>
              <a:cxnSpLocks/>
              <a:stCxn id="35" idx="6"/>
              <a:endCxn id="40" idx="2"/>
            </p:cNvCxnSpPr>
            <p:nvPr/>
          </p:nvCxnSpPr>
          <p:spPr>
            <a:xfrm>
              <a:off x="2660722" y="5287825"/>
              <a:ext cx="1598463" cy="6466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箭頭接點 162">
              <a:extLst>
                <a:ext uri="{FF2B5EF4-FFF2-40B4-BE49-F238E27FC236}">
                  <a16:creationId xmlns:a16="http://schemas.microsoft.com/office/drawing/2014/main" id="{4DF70B47-FF6E-364D-AB6D-6D795BD36A82}"/>
                </a:ext>
              </a:extLst>
            </p:cNvPr>
            <p:cNvCxnSpPr>
              <a:cxnSpLocks/>
              <a:stCxn id="35" idx="6"/>
              <a:endCxn id="41" idx="2"/>
            </p:cNvCxnSpPr>
            <p:nvPr/>
          </p:nvCxnSpPr>
          <p:spPr>
            <a:xfrm>
              <a:off x="2660722" y="5287825"/>
              <a:ext cx="1598463" cy="129320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箭頭接點 165">
              <a:extLst>
                <a:ext uri="{FF2B5EF4-FFF2-40B4-BE49-F238E27FC236}">
                  <a16:creationId xmlns:a16="http://schemas.microsoft.com/office/drawing/2014/main" id="{D0B431E2-4C33-7C49-8013-C45C560CC10F}"/>
                </a:ext>
              </a:extLst>
            </p:cNvPr>
            <p:cNvCxnSpPr>
              <a:cxnSpLocks/>
              <a:stCxn id="36" idx="6"/>
              <a:endCxn id="38" idx="2"/>
            </p:cNvCxnSpPr>
            <p:nvPr/>
          </p:nvCxnSpPr>
          <p:spPr>
            <a:xfrm flipV="1">
              <a:off x="2660722" y="1192206"/>
              <a:ext cx="1598463" cy="474222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線箭頭接點 168">
              <a:extLst>
                <a:ext uri="{FF2B5EF4-FFF2-40B4-BE49-F238E27FC236}">
                  <a16:creationId xmlns:a16="http://schemas.microsoft.com/office/drawing/2014/main" id="{9B1E3C38-2459-024F-93FA-E6F90469566D}"/>
                </a:ext>
              </a:extLst>
            </p:cNvPr>
            <p:cNvCxnSpPr>
              <a:cxnSpLocks/>
              <a:stCxn id="36" idx="6"/>
              <a:endCxn id="39" idx="2"/>
            </p:cNvCxnSpPr>
            <p:nvPr/>
          </p:nvCxnSpPr>
          <p:spPr>
            <a:xfrm flipV="1">
              <a:off x="2660722" y="1723939"/>
              <a:ext cx="1598463" cy="42104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線箭頭接點 171">
              <a:extLst>
                <a:ext uri="{FF2B5EF4-FFF2-40B4-BE49-F238E27FC236}">
                  <a16:creationId xmlns:a16="http://schemas.microsoft.com/office/drawing/2014/main" id="{4AE500B3-9ECA-6A4E-81B1-F1CD11282F48}"/>
                </a:ext>
              </a:extLst>
            </p:cNvPr>
            <p:cNvCxnSpPr>
              <a:cxnSpLocks/>
              <a:stCxn id="36" idx="6"/>
              <a:endCxn id="40" idx="2"/>
            </p:cNvCxnSpPr>
            <p:nvPr/>
          </p:nvCxnSpPr>
          <p:spPr>
            <a:xfrm>
              <a:off x="2660722" y="5934429"/>
              <a:ext cx="159846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箭頭接點 174">
              <a:extLst>
                <a:ext uri="{FF2B5EF4-FFF2-40B4-BE49-F238E27FC236}">
                  <a16:creationId xmlns:a16="http://schemas.microsoft.com/office/drawing/2014/main" id="{D5FCDA38-B985-FF4E-909D-93FB3B41E31A}"/>
                </a:ext>
              </a:extLst>
            </p:cNvPr>
            <p:cNvCxnSpPr>
              <a:cxnSpLocks/>
              <a:stCxn id="36" idx="6"/>
              <a:endCxn id="41" idx="2"/>
            </p:cNvCxnSpPr>
            <p:nvPr/>
          </p:nvCxnSpPr>
          <p:spPr>
            <a:xfrm>
              <a:off x="2660722" y="5934429"/>
              <a:ext cx="1598463" cy="6466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線箭頭接點 177">
              <a:extLst>
                <a:ext uri="{FF2B5EF4-FFF2-40B4-BE49-F238E27FC236}">
                  <a16:creationId xmlns:a16="http://schemas.microsoft.com/office/drawing/2014/main" id="{A929E601-3627-8042-BC38-EDACCCDBBAA0}"/>
                </a:ext>
              </a:extLst>
            </p:cNvPr>
            <p:cNvCxnSpPr>
              <a:cxnSpLocks/>
              <a:stCxn id="37" idx="6"/>
              <a:endCxn id="38" idx="2"/>
            </p:cNvCxnSpPr>
            <p:nvPr/>
          </p:nvCxnSpPr>
          <p:spPr>
            <a:xfrm flipV="1">
              <a:off x="2657356" y="1192206"/>
              <a:ext cx="1601829" cy="53888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線箭頭接點 180">
              <a:extLst>
                <a:ext uri="{FF2B5EF4-FFF2-40B4-BE49-F238E27FC236}">
                  <a16:creationId xmlns:a16="http://schemas.microsoft.com/office/drawing/2014/main" id="{AAEA1B3C-6B97-8B44-B86A-6EE174F48770}"/>
                </a:ext>
              </a:extLst>
            </p:cNvPr>
            <p:cNvCxnSpPr>
              <a:cxnSpLocks/>
              <a:stCxn id="37" idx="6"/>
              <a:endCxn id="39" idx="2"/>
            </p:cNvCxnSpPr>
            <p:nvPr/>
          </p:nvCxnSpPr>
          <p:spPr>
            <a:xfrm flipV="1">
              <a:off x="2657356" y="1723939"/>
              <a:ext cx="1601829" cy="48570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線箭頭接點 183">
              <a:extLst>
                <a:ext uri="{FF2B5EF4-FFF2-40B4-BE49-F238E27FC236}">
                  <a16:creationId xmlns:a16="http://schemas.microsoft.com/office/drawing/2014/main" id="{04D541EB-4A17-064C-857C-8411E7750C03}"/>
                </a:ext>
              </a:extLst>
            </p:cNvPr>
            <p:cNvCxnSpPr>
              <a:cxnSpLocks/>
              <a:stCxn id="37" idx="6"/>
              <a:endCxn id="40" idx="2"/>
            </p:cNvCxnSpPr>
            <p:nvPr/>
          </p:nvCxnSpPr>
          <p:spPr>
            <a:xfrm flipV="1">
              <a:off x="2657356" y="5934429"/>
              <a:ext cx="1601829" cy="6466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線箭頭接點 186">
              <a:extLst>
                <a:ext uri="{FF2B5EF4-FFF2-40B4-BE49-F238E27FC236}">
                  <a16:creationId xmlns:a16="http://schemas.microsoft.com/office/drawing/2014/main" id="{7068305A-2DEB-C74B-B9DC-D8ED35A1BB63}"/>
                </a:ext>
              </a:extLst>
            </p:cNvPr>
            <p:cNvCxnSpPr>
              <a:cxnSpLocks/>
              <a:stCxn id="37" idx="6"/>
              <a:endCxn id="41" idx="2"/>
            </p:cNvCxnSpPr>
            <p:nvPr/>
          </p:nvCxnSpPr>
          <p:spPr>
            <a:xfrm>
              <a:off x="2657356" y="6581033"/>
              <a:ext cx="160182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線箭頭接點 189">
              <a:extLst>
                <a:ext uri="{FF2B5EF4-FFF2-40B4-BE49-F238E27FC236}">
                  <a16:creationId xmlns:a16="http://schemas.microsoft.com/office/drawing/2014/main" id="{62798D00-43A3-1140-9BCC-FC03938C2C60}"/>
                </a:ext>
              </a:extLst>
            </p:cNvPr>
            <p:cNvCxnSpPr>
              <a:cxnSpLocks/>
              <a:stCxn id="21" idx="6"/>
              <a:endCxn id="49" idx="2"/>
            </p:cNvCxnSpPr>
            <p:nvPr/>
          </p:nvCxnSpPr>
          <p:spPr>
            <a:xfrm>
              <a:off x="2657356" y="1153018"/>
              <a:ext cx="1711570" cy="264236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線箭頭接點 192">
              <a:extLst>
                <a:ext uri="{FF2B5EF4-FFF2-40B4-BE49-F238E27FC236}">
                  <a16:creationId xmlns:a16="http://schemas.microsoft.com/office/drawing/2014/main" id="{0184174E-8759-C84F-9992-6220F5D3674A}"/>
                </a:ext>
              </a:extLst>
            </p:cNvPr>
            <p:cNvCxnSpPr>
              <a:cxnSpLocks/>
              <a:stCxn id="29" idx="6"/>
              <a:endCxn id="49" idx="2"/>
            </p:cNvCxnSpPr>
            <p:nvPr/>
          </p:nvCxnSpPr>
          <p:spPr>
            <a:xfrm>
              <a:off x="2660722" y="1723939"/>
              <a:ext cx="1708204" cy="20714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線箭頭接點 195">
              <a:extLst>
                <a:ext uri="{FF2B5EF4-FFF2-40B4-BE49-F238E27FC236}">
                  <a16:creationId xmlns:a16="http://schemas.microsoft.com/office/drawing/2014/main" id="{E4B6C3F5-E203-2A44-BDB7-5104E6BBB694}"/>
                </a:ext>
              </a:extLst>
            </p:cNvPr>
            <p:cNvCxnSpPr>
              <a:cxnSpLocks/>
              <a:stCxn id="30" idx="6"/>
              <a:endCxn id="49" idx="2"/>
            </p:cNvCxnSpPr>
            <p:nvPr/>
          </p:nvCxnSpPr>
          <p:spPr>
            <a:xfrm>
              <a:off x="2657356" y="2291940"/>
              <a:ext cx="1711570" cy="15034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箭頭接點 196">
              <a:extLst>
                <a:ext uri="{FF2B5EF4-FFF2-40B4-BE49-F238E27FC236}">
                  <a16:creationId xmlns:a16="http://schemas.microsoft.com/office/drawing/2014/main" id="{DFC43190-613B-3146-A96D-8EA12349C525}"/>
                </a:ext>
              </a:extLst>
            </p:cNvPr>
            <p:cNvCxnSpPr>
              <a:cxnSpLocks/>
              <a:stCxn id="31" idx="6"/>
              <a:endCxn id="49" idx="2"/>
            </p:cNvCxnSpPr>
            <p:nvPr/>
          </p:nvCxnSpPr>
          <p:spPr>
            <a:xfrm>
              <a:off x="2660722" y="2855770"/>
              <a:ext cx="1708204" cy="93961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線箭頭接點 201">
              <a:extLst>
                <a:ext uri="{FF2B5EF4-FFF2-40B4-BE49-F238E27FC236}">
                  <a16:creationId xmlns:a16="http://schemas.microsoft.com/office/drawing/2014/main" id="{6C48DFC7-9A17-F84A-A484-20011CB955C9}"/>
                </a:ext>
              </a:extLst>
            </p:cNvPr>
            <p:cNvCxnSpPr>
              <a:cxnSpLocks/>
              <a:stCxn id="32" idx="6"/>
              <a:endCxn id="49" idx="2"/>
            </p:cNvCxnSpPr>
            <p:nvPr/>
          </p:nvCxnSpPr>
          <p:spPr>
            <a:xfrm>
              <a:off x="2660722" y="3495263"/>
              <a:ext cx="1708204" cy="3001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線箭頭接點 204">
              <a:extLst>
                <a:ext uri="{FF2B5EF4-FFF2-40B4-BE49-F238E27FC236}">
                  <a16:creationId xmlns:a16="http://schemas.microsoft.com/office/drawing/2014/main" id="{CBAD187B-92F1-0F41-8A1A-081EAF3740FE}"/>
                </a:ext>
              </a:extLst>
            </p:cNvPr>
            <p:cNvCxnSpPr>
              <a:cxnSpLocks/>
              <a:stCxn id="33" idx="6"/>
              <a:endCxn id="49" idx="2"/>
            </p:cNvCxnSpPr>
            <p:nvPr/>
          </p:nvCxnSpPr>
          <p:spPr>
            <a:xfrm flipV="1">
              <a:off x="2660722" y="3795380"/>
              <a:ext cx="1708204" cy="2769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線箭頭接點 207">
              <a:extLst>
                <a:ext uri="{FF2B5EF4-FFF2-40B4-BE49-F238E27FC236}">
                  <a16:creationId xmlns:a16="http://schemas.microsoft.com/office/drawing/2014/main" id="{D805C2B7-1EBF-0448-9021-ADC54E4611FF}"/>
                </a:ext>
              </a:extLst>
            </p:cNvPr>
            <p:cNvCxnSpPr>
              <a:cxnSpLocks/>
              <a:stCxn id="34" idx="6"/>
              <a:endCxn id="49" idx="2"/>
            </p:cNvCxnSpPr>
            <p:nvPr/>
          </p:nvCxnSpPr>
          <p:spPr>
            <a:xfrm flipV="1">
              <a:off x="2657356" y="3795380"/>
              <a:ext cx="1711570" cy="8458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線箭頭接點 210">
              <a:extLst>
                <a:ext uri="{FF2B5EF4-FFF2-40B4-BE49-F238E27FC236}">
                  <a16:creationId xmlns:a16="http://schemas.microsoft.com/office/drawing/2014/main" id="{80DED86B-7F1F-8C4A-89A6-1BBCCCF394F6}"/>
                </a:ext>
              </a:extLst>
            </p:cNvPr>
            <p:cNvCxnSpPr>
              <a:cxnSpLocks/>
              <a:stCxn id="35" idx="6"/>
              <a:endCxn id="49" idx="2"/>
            </p:cNvCxnSpPr>
            <p:nvPr/>
          </p:nvCxnSpPr>
          <p:spPr>
            <a:xfrm flipV="1">
              <a:off x="2660722" y="3795380"/>
              <a:ext cx="1708204" cy="149244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線箭頭接點 213">
              <a:extLst>
                <a:ext uri="{FF2B5EF4-FFF2-40B4-BE49-F238E27FC236}">
                  <a16:creationId xmlns:a16="http://schemas.microsoft.com/office/drawing/2014/main" id="{40416D0A-0B8E-D94E-8EA4-CD6A0061D266}"/>
                </a:ext>
              </a:extLst>
            </p:cNvPr>
            <p:cNvCxnSpPr>
              <a:cxnSpLocks/>
              <a:stCxn id="36" idx="6"/>
              <a:endCxn id="49" idx="2"/>
            </p:cNvCxnSpPr>
            <p:nvPr/>
          </p:nvCxnSpPr>
          <p:spPr>
            <a:xfrm flipV="1">
              <a:off x="2660722" y="3795380"/>
              <a:ext cx="1708204" cy="21390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線箭頭接點 216">
              <a:extLst>
                <a:ext uri="{FF2B5EF4-FFF2-40B4-BE49-F238E27FC236}">
                  <a16:creationId xmlns:a16="http://schemas.microsoft.com/office/drawing/2014/main" id="{AA0A05D4-97C6-DB46-AAF9-062386FDAF0D}"/>
                </a:ext>
              </a:extLst>
            </p:cNvPr>
            <p:cNvCxnSpPr>
              <a:cxnSpLocks/>
              <a:stCxn id="37" idx="6"/>
              <a:endCxn id="49" idx="2"/>
            </p:cNvCxnSpPr>
            <p:nvPr/>
          </p:nvCxnSpPr>
          <p:spPr>
            <a:xfrm flipV="1">
              <a:off x="2657356" y="3795380"/>
              <a:ext cx="1711570" cy="27856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線箭頭接點 219">
              <a:extLst>
                <a:ext uri="{FF2B5EF4-FFF2-40B4-BE49-F238E27FC236}">
                  <a16:creationId xmlns:a16="http://schemas.microsoft.com/office/drawing/2014/main" id="{70B7B9D6-78C0-5A4F-BF59-5171604E8AB8}"/>
                </a:ext>
              </a:extLst>
            </p:cNvPr>
            <p:cNvCxnSpPr>
              <a:cxnSpLocks/>
              <a:stCxn id="38" idx="6"/>
              <a:endCxn id="59" idx="2"/>
            </p:cNvCxnSpPr>
            <p:nvPr/>
          </p:nvCxnSpPr>
          <p:spPr>
            <a:xfrm>
              <a:off x="4619185" y="1192206"/>
              <a:ext cx="1720450" cy="139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線箭頭接點 222">
              <a:extLst>
                <a:ext uri="{FF2B5EF4-FFF2-40B4-BE49-F238E27FC236}">
                  <a16:creationId xmlns:a16="http://schemas.microsoft.com/office/drawing/2014/main" id="{50D02863-C521-244B-9C30-86DF3368330F}"/>
                </a:ext>
              </a:extLst>
            </p:cNvPr>
            <p:cNvCxnSpPr>
              <a:cxnSpLocks/>
              <a:stCxn id="38" idx="6"/>
              <a:endCxn id="60" idx="2"/>
            </p:cNvCxnSpPr>
            <p:nvPr/>
          </p:nvCxnSpPr>
          <p:spPr>
            <a:xfrm>
              <a:off x="4619185" y="1192206"/>
              <a:ext cx="1720450" cy="5457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線箭頭接點 225">
              <a:extLst>
                <a:ext uri="{FF2B5EF4-FFF2-40B4-BE49-F238E27FC236}">
                  <a16:creationId xmlns:a16="http://schemas.microsoft.com/office/drawing/2014/main" id="{DA8F28CF-5ED3-FA43-A25E-E8F22F257484}"/>
                </a:ext>
              </a:extLst>
            </p:cNvPr>
            <p:cNvCxnSpPr>
              <a:cxnSpLocks/>
              <a:stCxn id="38" idx="6"/>
              <a:endCxn id="61" idx="2"/>
            </p:cNvCxnSpPr>
            <p:nvPr/>
          </p:nvCxnSpPr>
          <p:spPr>
            <a:xfrm>
              <a:off x="4619185" y="1192206"/>
              <a:ext cx="1720450" cy="475621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箭頭接點 229">
              <a:extLst>
                <a:ext uri="{FF2B5EF4-FFF2-40B4-BE49-F238E27FC236}">
                  <a16:creationId xmlns:a16="http://schemas.microsoft.com/office/drawing/2014/main" id="{785F8AD9-FE27-5F43-9818-4F896F89E8AB}"/>
                </a:ext>
              </a:extLst>
            </p:cNvPr>
            <p:cNvCxnSpPr>
              <a:cxnSpLocks/>
              <a:stCxn id="38" idx="6"/>
              <a:endCxn id="62" idx="2"/>
            </p:cNvCxnSpPr>
            <p:nvPr/>
          </p:nvCxnSpPr>
          <p:spPr>
            <a:xfrm>
              <a:off x="4619185" y="1192206"/>
              <a:ext cx="1720450" cy="54028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箭頭接點 232">
              <a:extLst>
                <a:ext uri="{FF2B5EF4-FFF2-40B4-BE49-F238E27FC236}">
                  <a16:creationId xmlns:a16="http://schemas.microsoft.com/office/drawing/2014/main" id="{87EC74C7-D35F-B349-9DFB-75189E691602}"/>
                </a:ext>
              </a:extLst>
            </p:cNvPr>
            <p:cNvCxnSpPr>
              <a:cxnSpLocks/>
              <a:stCxn id="39" idx="6"/>
              <a:endCxn id="60" idx="2"/>
            </p:cNvCxnSpPr>
            <p:nvPr/>
          </p:nvCxnSpPr>
          <p:spPr>
            <a:xfrm>
              <a:off x="4619185" y="1723939"/>
              <a:ext cx="1720450" cy="139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箭頭接點 235">
              <a:extLst>
                <a:ext uri="{FF2B5EF4-FFF2-40B4-BE49-F238E27FC236}">
                  <a16:creationId xmlns:a16="http://schemas.microsoft.com/office/drawing/2014/main" id="{8717394F-C3AD-B04F-B46F-7234CBD9E8F7}"/>
                </a:ext>
              </a:extLst>
            </p:cNvPr>
            <p:cNvCxnSpPr>
              <a:cxnSpLocks/>
              <a:stCxn id="39" idx="6"/>
              <a:endCxn id="61" idx="2"/>
            </p:cNvCxnSpPr>
            <p:nvPr/>
          </p:nvCxnSpPr>
          <p:spPr>
            <a:xfrm>
              <a:off x="4619185" y="1723939"/>
              <a:ext cx="1720450" cy="42244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線箭頭接點 236">
              <a:extLst>
                <a:ext uri="{FF2B5EF4-FFF2-40B4-BE49-F238E27FC236}">
                  <a16:creationId xmlns:a16="http://schemas.microsoft.com/office/drawing/2014/main" id="{C9938B7A-A797-E843-B8A9-02EC50E0552C}"/>
                </a:ext>
              </a:extLst>
            </p:cNvPr>
            <p:cNvCxnSpPr>
              <a:cxnSpLocks/>
              <a:stCxn id="39" idx="6"/>
              <a:endCxn id="59" idx="2"/>
            </p:cNvCxnSpPr>
            <p:nvPr/>
          </p:nvCxnSpPr>
          <p:spPr>
            <a:xfrm flipV="1">
              <a:off x="4619185" y="1206193"/>
              <a:ext cx="1720450" cy="5177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直線箭頭接點 239">
              <a:extLst>
                <a:ext uri="{FF2B5EF4-FFF2-40B4-BE49-F238E27FC236}">
                  <a16:creationId xmlns:a16="http://schemas.microsoft.com/office/drawing/2014/main" id="{BAE8419E-1758-D14C-B3C4-B37AFCE9534E}"/>
                </a:ext>
              </a:extLst>
            </p:cNvPr>
            <p:cNvCxnSpPr>
              <a:cxnSpLocks/>
              <a:stCxn id="49" idx="6"/>
              <a:endCxn id="69" idx="2"/>
            </p:cNvCxnSpPr>
            <p:nvPr/>
          </p:nvCxnSpPr>
          <p:spPr>
            <a:xfrm>
              <a:off x="4548926" y="3795380"/>
              <a:ext cx="1900450" cy="139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線箭頭接點 242">
              <a:extLst>
                <a:ext uri="{FF2B5EF4-FFF2-40B4-BE49-F238E27FC236}">
                  <a16:creationId xmlns:a16="http://schemas.microsoft.com/office/drawing/2014/main" id="{CB505B82-A0FC-754E-85FF-1A24230EFD59}"/>
                </a:ext>
              </a:extLst>
            </p:cNvPr>
            <p:cNvCxnSpPr>
              <a:cxnSpLocks/>
              <a:stCxn id="49" idx="6"/>
              <a:endCxn id="59" idx="2"/>
            </p:cNvCxnSpPr>
            <p:nvPr/>
          </p:nvCxnSpPr>
          <p:spPr>
            <a:xfrm flipV="1">
              <a:off x="4548926" y="1206193"/>
              <a:ext cx="1790709" cy="25891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線箭頭接點 245">
              <a:extLst>
                <a:ext uri="{FF2B5EF4-FFF2-40B4-BE49-F238E27FC236}">
                  <a16:creationId xmlns:a16="http://schemas.microsoft.com/office/drawing/2014/main" id="{02C565D1-2173-5444-836F-1CE92B0D7DD8}"/>
                </a:ext>
              </a:extLst>
            </p:cNvPr>
            <p:cNvCxnSpPr>
              <a:cxnSpLocks/>
              <a:stCxn id="49" idx="6"/>
              <a:endCxn id="60" idx="2"/>
            </p:cNvCxnSpPr>
            <p:nvPr/>
          </p:nvCxnSpPr>
          <p:spPr>
            <a:xfrm flipV="1">
              <a:off x="4548926" y="1737926"/>
              <a:ext cx="1790709" cy="20574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線箭頭接點 248">
              <a:extLst>
                <a:ext uri="{FF2B5EF4-FFF2-40B4-BE49-F238E27FC236}">
                  <a16:creationId xmlns:a16="http://schemas.microsoft.com/office/drawing/2014/main" id="{10B68180-E3DA-B446-8331-80163B7B7E7E}"/>
                </a:ext>
              </a:extLst>
            </p:cNvPr>
            <p:cNvCxnSpPr>
              <a:cxnSpLocks/>
              <a:stCxn id="49" idx="6"/>
              <a:endCxn id="61" idx="2"/>
            </p:cNvCxnSpPr>
            <p:nvPr/>
          </p:nvCxnSpPr>
          <p:spPr>
            <a:xfrm>
              <a:off x="4548926" y="3795380"/>
              <a:ext cx="1790709" cy="215303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線箭頭接點 251">
              <a:extLst>
                <a:ext uri="{FF2B5EF4-FFF2-40B4-BE49-F238E27FC236}">
                  <a16:creationId xmlns:a16="http://schemas.microsoft.com/office/drawing/2014/main" id="{A53768AF-8109-0B46-B80D-B89894D163D8}"/>
                </a:ext>
              </a:extLst>
            </p:cNvPr>
            <p:cNvCxnSpPr>
              <a:cxnSpLocks/>
              <a:stCxn id="49" idx="6"/>
              <a:endCxn id="62" idx="2"/>
            </p:cNvCxnSpPr>
            <p:nvPr/>
          </p:nvCxnSpPr>
          <p:spPr>
            <a:xfrm>
              <a:off x="4548926" y="3795380"/>
              <a:ext cx="1790709" cy="27996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線箭頭接點 259">
              <a:extLst>
                <a:ext uri="{FF2B5EF4-FFF2-40B4-BE49-F238E27FC236}">
                  <a16:creationId xmlns:a16="http://schemas.microsoft.com/office/drawing/2014/main" id="{415658BF-1560-3542-B573-81809F5BC4FB}"/>
                </a:ext>
              </a:extLst>
            </p:cNvPr>
            <p:cNvCxnSpPr>
              <a:cxnSpLocks/>
              <a:stCxn id="39" idx="6"/>
              <a:endCxn id="62" idx="2"/>
            </p:cNvCxnSpPr>
            <p:nvPr/>
          </p:nvCxnSpPr>
          <p:spPr>
            <a:xfrm>
              <a:off x="4619185" y="1723939"/>
              <a:ext cx="1720450" cy="48710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線箭頭接點 262">
              <a:extLst>
                <a:ext uri="{FF2B5EF4-FFF2-40B4-BE49-F238E27FC236}">
                  <a16:creationId xmlns:a16="http://schemas.microsoft.com/office/drawing/2014/main" id="{0C8B3648-7560-2048-9CF3-9D7BD106CE67}"/>
                </a:ext>
              </a:extLst>
            </p:cNvPr>
            <p:cNvCxnSpPr>
              <a:cxnSpLocks/>
              <a:stCxn id="40" idx="6"/>
              <a:endCxn id="59" idx="2"/>
            </p:cNvCxnSpPr>
            <p:nvPr/>
          </p:nvCxnSpPr>
          <p:spPr>
            <a:xfrm flipV="1">
              <a:off x="4619185" y="1206193"/>
              <a:ext cx="1720450" cy="472823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線箭頭接點 265">
              <a:extLst>
                <a:ext uri="{FF2B5EF4-FFF2-40B4-BE49-F238E27FC236}">
                  <a16:creationId xmlns:a16="http://schemas.microsoft.com/office/drawing/2014/main" id="{09F8C1D3-EEDD-6E4B-97B3-8ED254DF023F}"/>
                </a:ext>
              </a:extLst>
            </p:cNvPr>
            <p:cNvCxnSpPr>
              <a:cxnSpLocks/>
              <a:stCxn id="40" idx="6"/>
              <a:endCxn id="62" idx="2"/>
            </p:cNvCxnSpPr>
            <p:nvPr/>
          </p:nvCxnSpPr>
          <p:spPr>
            <a:xfrm>
              <a:off x="4619185" y="5934429"/>
              <a:ext cx="1720450" cy="66059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線箭頭接點 266">
              <a:extLst>
                <a:ext uri="{FF2B5EF4-FFF2-40B4-BE49-F238E27FC236}">
                  <a16:creationId xmlns:a16="http://schemas.microsoft.com/office/drawing/2014/main" id="{0CEFB2AB-FE0E-3E4B-8B79-0D1149B5520E}"/>
                </a:ext>
              </a:extLst>
            </p:cNvPr>
            <p:cNvCxnSpPr>
              <a:cxnSpLocks/>
              <a:stCxn id="40" idx="6"/>
              <a:endCxn id="60" idx="2"/>
            </p:cNvCxnSpPr>
            <p:nvPr/>
          </p:nvCxnSpPr>
          <p:spPr>
            <a:xfrm flipV="1">
              <a:off x="4619185" y="1737926"/>
              <a:ext cx="1720450" cy="419650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線箭頭接點 269">
              <a:extLst>
                <a:ext uri="{FF2B5EF4-FFF2-40B4-BE49-F238E27FC236}">
                  <a16:creationId xmlns:a16="http://schemas.microsoft.com/office/drawing/2014/main" id="{4094A24B-667F-174B-B7BF-B327B3B19C73}"/>
                </a:ext>
              </a:extLst>
            </p:cNvPr>
            <p:cNvCxnSpPr>
              <a:cxnSpLocks/>
              <a:stCxn id="41" idx="6"/>
              <a:endCxn id="61" idx="2"/>
            </p:cNvCxnSpPr>
            <p:nvPr/>
          </p:nvCxnSpPr>
          <p:spPr>
            <a:xfrm flipV="1">
              <a:off x="4619185" y="5948416"/>
              <a:ext cx="1720450" cy="6326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線箭頭接點 270">
              <a:extLst>
                <a:ext uri="{FF2B5EF4-FFF2-40B4-BE49-F238E27FC236}">
                  <a16:creationId xmlns:a16="http://schemas.microsoft.com/office/drawing/2014/main" id="{A31371DE-D6DC-C346-815C-1C7B35CE83F8}"/>
                </a:ext>
              </a:extLst>
            </p:cNvPr>
            <p:cNvCxnSpPr>
              <a:cxnSpLocks/>
              <a:stCxn id="40" idx="6"/>
              <a:endCxn id="69" idx="2"/>
            </p:cNvCxnSpPr>
            <p:nvPr/>
          </p:nvCxnSpPr>
          <p:spPr>
            <a:xfrm flipV="1">
              <a:off x="4619185" y="3809367"/>
              <a:ext cx="1830191" cy="212506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直線箭頭接點 273">
              <a:extLst>
                <a:ext uri="{FF2B5EF4-FFF2-40B4-BE49-F238E27FC236}">
                  <a16:creationId xmlns:a16="http://schemas.microsoft.com/office/drawing/2014/main" id="{15D6F08B-5F8F-CA42-BE37-DAF68A70644D}"/>
                </a:ext>
              </a:extLst>
            </p:cNvPr>
            <p:cNvCxnSpPr>
              <a:cxnSpLocks/>
              <a:stCxn id="40" idx="6"/>
              <a:endCxn id="61" idx="2"/>
            </p:cNvCxnSpPr>
            <p:nvPr/>
          </p:nvCxnSpPr>
          <p:spPr>
            <a:xfrm>
              <a:off x="4619185" y="5934429"/>
              <a:ext cx="1720450" cy="139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直線箭頭接點 280">
              <a:extLst>
                <a:ext uri="{FF2B5EF4-FFF2-40B4-BE49-F238E27FC236}">
                  <a16:creationId xmlns:a16="http://schemas.microsoft.com/office/drawing/2014/main" id="{897C02DC-5D11-D048-AFC4-043918071663}"/>
                </a:ext>
              </a:extLst>
            </p:cNvPr>
            <p:cNvCxnSpPr>
              <a:cxnSpLocks/>
              <a:stCxn id="41" idx="6"/>
              <a:endCxn id="62" idx="2"/>
            </p:cNvCxnSpPr>
            <p:nvPr/>
          </p:nvCxnSpPr>
          <p:spPr>
            <a:xfrm>
              <a:off x="4619185" y="6581033"/>
              <a:ext cx="1720450" cy="139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直線箭頭接點 283">
              <a:extLst>
                <a:ext uri="{FF2B5EF4-FFF2-40B4-BE49-F238E27FC236}">
                  <a16:creationId xmlns:a16="http://schemas.microsoft.com/office/drawing/2014/main" id="{1ACC103B-DACC-394A-8C81-981519C2172D}"/>
                </a:ext>
              </a:extLst>
            </p:cNvPr>
            <p:cNvCxnSpPr>
              <a:cxnSpLocks/>
              <a:stCxn id="41" idx="6"/>
              <a:endCxn id="60" idx="2"/>
            </p:cNvCxnSpPr>
            <p:nvPr/>
          </p:nvCxnSpPr>
          <p:spPr>
            <a:xfrm flipV="1">
              <a:off x="4619185" y="1737926"/>
              <a:ext cx="1720450" cy="48431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直線箭頭接點 284">
              <a:extLst>
                <a:ext uri="{FF2B5EF4-FFF2-40B4-BE49-F238E27FC236}">
                  <a16:creationId xmlns:a16="http://schemas.microsoft.com/office/drawing/2014/main" id="{33C107DC-516F-1F48-B7DF-8B03F533178A}"/>
                </a:ext>
              </a:extLst>
            </p:cNvPr>
            <p:cNvCxnSpPr>
              <a:cxnSpLocks/>
              <a:stCxn id="41" idx="6"/>
              <a:endCxn id="59" idx="2"/>
            </p:cNvCxnSpPr>
            <p:nvPr/>
          </p:nvCxnSpPr>
          <p:spPr>
            <a:xfrm flipV="1">
              <a:off x="4619185" y="1206193"/>
              <a:ext cx="1720450" cy="53748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直線箭頭接點 290">
              <a:extLst>
                <a:ext uri="{FF2B5EF4-FFF2-40B4-BE49-F238E27FC236}">
                  <a16:creationId xmlns:a16="http://schemas.microsoft.com/office/drawing/2014/main" id="{B2F3A9A3-E7C8-0E48-9385-E2A896FC069D}"/>
                </a:ext>
              </a:extLst>
            </p:cNvPr>
            <p:cNvCxnSpPr>
              <a:cxnSpLocks/>
              <a:stCxn id="41" idx="6"/>
              <a:endCxn id="69" idx="2"/>
            </p:cNvCxnSpPr>
            <p:nvPr/>
          </p:nvCxnSpPr>
          <p:spPr>
            <a:xfrm flipV="1">
              <a:off x="4619185" y="3809367"/>
              <a:ext cx="1830191" cy="2771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直線箭頭接點 293">
              <a:extLst>
                <a:ext uri="{FF2B5EF4-FFF2-40B4-BE49-F238E27FC236}">
                  <a16:creationId xmlns:a16="http://schemas.microsoft.com/office/drawing/2014/main" id="{7990841C-9D85-8344-B343-6640E5497FC3}"/>
                </a:ext>
              </a:extLst>
            </p:cNvPr>
            <p:cNvCxnSpPr>
              <a:cxnSpLocks/>
              <a:stCxn id="39" idx="6"/>
              <a:endCxn id="69" idx="2"/>
            </p:cNvCxnSpPr>
            <p:nvPr/>
          </p:nvCxnSpPr>
          <p:spPr>
            <a:xfrm>
              <a:off x="4619185" y="1723939"/>
              <a:ext cx="1830191" cy="20854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直線箭頭接點 296">
              <a:extLst>
                <a:ext uri="{FF2B5EF4-FFF2-40B4-BE49-F238E27FC236}">
                  <a16:creationId xmlns:a16="http://schemas.microsoft.com/office/drawing/2014/main" id="{F1393A55-5DE4-5E48-85F8-C1581773E8BD}"/>
                </a:ext>
              </a:extLst>
            </p:cNvPr>
            <p:cNvCxnSpPr>
              <a:cxnSpLocks/>
              <a:stCxn id="38" idx="6"/>
              <a:endCxn id="69" idx="2"/>
            </p:cNvCxnSpPr>
            <p:nvPr/>
          </p:nvCxnSpPr>
          <p:spPr>
            <a:xfrm>
              <a:off x="4619185" y="1192206"/>
              <a:ext cx="1830191" cy="26171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直線箭頭接點 299">
              <a:extLst>
                <a:ext uri="{FF2B5EF4-FFF2-40B4-BE49-F238E27FC236}">
                  <a16:creationId xmlns:a16="http://schemas.microsoft.com/office/drawing/2014/main" id="{D15AC386-B175-B24B-BC35-43D6BF14E1C0}"/>
                </a:ext>
              </a:extLst>
            </p:cNvPr>
            <p:cNvCxnSpPr>
              <a:cxnSpLocks/>
              <a:stCxn id="59" idx="6"/>
              <a:endCxn id="42" idx="2"/>
            </p:cNvCxnSpPr>
            <p:nvPr/>
          </p:nvCxnSpPr>
          <p:spPr>
            <a:xfrm>
              <a:off x="6699635" y="1206193"/>
              <a:ext cx="1436125" cy="256959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直線箭頭接點 302">
              <a:extLst>
                <a:ext uri="{FF2B5EF4-FFF2-40B4-BE49-F238E27FC236}">
                  <a16:creationId xmlns:a16="http://schemas.microsoft.com/office/drawing/2014/main" id="{B5A8AC21-9031-3C41-9D6E-8C7089EBC155}"/>
                </a:ext>
              </a:extLst>
            </p:cNvPr>
            <p:cNvCxnSpPr>
              <a:cxnSpLocks/>
              <a:stCxn id="60" idx="6"/>
              <a:endCxn id="42" idx="2"/>
            </p:cNvCxnSpPr>
            <p:nvPr/>
          </p:nvCxnSpPr>
          <p:spPr>
            <a:xfrm>
              <a:off x="6699635" y="1737926"/>
              <a:ext cx="1436125" cy="20378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直線箭頭接點 305">
              <a:extLst>
                <a:ext uri="{FF2B5EF4-FFF2-40B4-BE49-F238E27FC236}">
                  <a16:creationId xmlns:a16="http://schemas.microsoft.com/office/drawing/2014/main" id="{A0A8940C-BC33-5145-AC21-09A6FF595579}"/>
                </a:ext>
              </a:extLst>
            </p:cNvPr>
            <p:cNvCxnSpPr>
              <a:cxnSpLocks/>
              <a:stCxn id="61" idx="6"/>
              <a:endCxn id="42" idx="2"/>
            </p:cNvCxnSpPr>
            <p:nvPr/>
          </p:nvCxnSpPr>
          <p:spPr>
            <a:xfrm flipV="1">
              <a:off x="6699635" y="3775786"/>
              <a:ext cx="1436125" cy="21726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線箭頭接點 308">
              <a:extLst>
                <a:ext uri="{FF2B5EF4-FFF2-40B4-BE49-F238E27FC236}">
                  <a16:creationId xmlns:a16="http://schemas.microsoft.com/office/drawing/2014/main" id="{31782CD1-57BF-B043-8BFC-2052B02D1BB0}"/>
                </a:ext>
              </a:extLst>
            </p:cNvPr>
            <p:cNvCxnSpPr>
              <a:cxnSpLocks/>
              <a:stCxn id="62" idx="6"/>
              <a:endCxn id="42" idx="2"/>
            </p:cNvCxnSpPr>
            <p:nvPr/>
          </p:nvCxnSpPr>
          <p:spPr>
            <a:xfrm flipV="1">
              <a:off x="6699635" y="3775786"/>
              <a:ext cx="1436125" cy="281923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直線箭頭接點 311">
              <a:extLst>
                <a:ext uri="{FF2B5EF4-FFF2-40B4-BE49-F238E27FC236}">
                  <a16:creationId xmlns:a16="http://schemas.microsoft.com/office/drawing/2014/main" id="{5061E293-9064-D446-80C0-671C81135AD8}"/>
                </a:ext>
              </a:extLst>
            </p:cNvPr>
            <p:cNvCxnSpPr>
              <a:cxnSpLocks/>
              <a:stCxn id="69" idx="6"/>
              <a:endCxn id="42" idx="2"/>
            </p:cNvCxnSpPr>
            <p:nvPr/>
          </p:nvCxnSpPr>
          <p:spPr>
            <a:xfrm flipV="1">
              <a:off x="6629376" y="3775786"/>
              <a:ext cx="1506384" cy="335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1" name="橢圓 360">
              <a:extLst>
                <a:ext uri="{FF2B5EF4-FFF2-40B4-BE49-F238E27FC236}">
                  <a16:creationId xmlns:a16="http://schemas.microsoft.com/office/drawing/2014/main" id="{5404EC9D-A763-D246-BF95-F774B3432054}"/>
                </a:ext>
              </a:extLst>
            </p:cNvPr>
            <p:cNvSpPr/>
            <p:nvPr/>
          </p:nvSpPr>
          <p:spPr>
            <a:xfrm>
              <a:off x="2297356" y="7047637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62" name="橢圓 361">
              <a:extLst>
                <a:ext uri="{FF2B5EF4-FFF2-40B4-BE49-F238E27FC236}">
                  <a16:creationId xmlns:a16="http://schemas.microsoft.com/office/drawing/2014/main" id="{5AE6C92A-D69A-4D46-A162-40BFB35A96B1}"/>
                </a:ext>
              </a:extLst>
            </p:cNvPr>
            <p:cNvSpPr/>
            <p:nvPr/>
          </p:nvSpPr>
          <p:spPr>
            <a:xfrm>
              <a:off x="4257206" y="7042285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63" name="橢圓 362">
              <a:extLst>
                <a:ext uri="{FF2B5EF4-FFF2-40B4-BE49-F238E27FC236}">
                  <a16:creationId xmlns:a16="http://schemas.microsoft.com/office/drawing/2014/main" id="{8F72B7C6-515E-5A4F-97E1-89AA95AD7211}"/>
                </a:ext>
              </a:extLst>
            </p:cNvPr>
            <p:cNvSpPr/>
            <p:nvPr/>
          </p:nvSpPr>
          <p:spPr>
            <a:xfrm>
              <a:off x="6339635" y="7047637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364" name="直線箭頭接點 363">
              <a:extLst>
                <a:ext uri="{FF2B5EF4-FFF2-40B4-BE49-F238E27FC236}">
                  <a16:creationId xmlns:a16="http://schemas.microsoft.com/office/drawing/2014/main" id="{9DD27E2E-2324-AD4B-8C74-35D984DBABB0}"/>
                </a:ext>
              </a:extLst>
            </p:cNvPr>
            <p:cNvCxnSpPr>
              <a:cxnSpLocks/>
              <a:stCxn id="361" idx="6"/>
              <a:endCxn id="362" idx="2"/>
            </p:cNvCxnSpPr>
            <p:nvPr/>
          </p:nvCxnSpPr>
          <p:spPr>
            <a:xfrm flipV="1">
              <a:off x="2657356" y="7222285"/>
              <a:ext cx="1599850" cy="53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直線箭頭接點 366">
              <a:extLst>
                <a:ext uri="{FF2B5EF4-FFF2-40B4-BE49-F238E27FC236}">
                  <a16:creationId xmlns:a16="http://schemas.microsoft.com/office/drawing/2014/main" id="{8B268B21-1EF6-AE46-B93B-0EF25DF11220}"/>
                </a:ext>
              </a:extLst>
            </p:cNvPr>
            <p:cNvCxnSpPr>
              <a:cxnSpLocks/>
              <a:stCxn id="361" idx="6"/>
              <a:endCxn id="41" idx="2"/>
            </p:cNvCxnSpPr>
            <p:nvPr/>
          </p:nvCxnSpPr>
          <p:spPr>
            <a:xfrm flipV="1">
              <a:off x="2657356" y="6581033"/>
              <a:ext cx="1601829" cy="6466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直線箭頭接點 369">
              <a:extLst>
                <a:ext uri="{FF2B5EF4-FFF2-40B4-BE49-F238E27FC236}">
                  <a16:creationId xmlns:a16="http://schemas.microsoft.com/office/drawing/2014/main" id="{A1B12C78-AF9E-374E-9599-8984B68ADDB7}"/>
                </a:ext>
              </a:extLst>
            </p:cNvPr>
            <p:cNvCxnSpPr>
              <a:cxnSpLocks/>
              <a:stCxn id="361" idx="6"/>
              <a:endCxn id="40" idx="2"/>
            </p:cNvCxnSpPr>
            <p:nvPr/>
          </p:nvCxnSpPr>
          <p:spPr>
            <a:xfrm flipV="1">
              <a:off x="2657356" y="5934429"/>
              <a:ext cx="1601829" cy="129320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直線箭頭接點 372">
              <a:extLst>
                <a:ext uri="{FF2B5EF4-FFF2-40B4-BE49-F238E27FC236}">
                  <a16:creationId xmlns:a16="http://schemas.microsoft.com/office/drawing/2014/main" id="{0345040E-88FB-AE4C-8073-3C54B9216348}"/>
                </a:ext>
              </a:extLst>
            </p:cNvPr>
            <p:cNvCxnSpPr>
              <a:cxnSpLocks/>
              <a:stCxn id="361" idx="6"/>
              <a:endCxn id="49" idx="2"/>
            </p:cNvCxnSpPr>
            <p:nvPr/>
          </p:nvCxnSpPr>
          <p:spPr>
            <a:xfrm flipV="1">
              <a:off x="2657356" y="3795380"/>
              <a:ext cx="1711570" cy="34322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直線箭頭接點 375">
              <a:extLst>
                <a:ext uri="{FF2B5EF4-FFF2-40B4-BE49-F238E27FC236}">
                  <a16:creationId xmlns:a16="http://schemas.microsoft.com/office/drawing/2014/main" id="{1A072CFF-B61F-EC43-BA8E-E532A7964076}"/>
                </a:ext>
              </a:extLst>
            </p:cNvPr>
            <p:cNvCxnSpPr>
              <a:cxnSpLocks/>
              <a:stCxn id="361" idx="6"/>
              <a:endCxn id="39" idx="2"/>
            </p:cNvCxnSpPr>
            <p:nvPr/>
          </p:nvCxnSpPr>
          <p:spPr>
            <a:xfrm flipV="1">
              <a:off x="2657356" y="1723939"/>
              <a:ext cx="1601829" cy="55036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線箭頭接點 378">
              <a:extLst>
                <a:ext uri="{FF2B5EF4-FFF2-40B4-BE49-F238E27FC236}">
                  <a16:creationId xmlns:a16="http://schemas.microsoft.com/office/drawing/2014/main" id="{5F88FDA1-8672-8E47-BF6A-A3E7B90261B1}"/>
                </a:ext>
              </a:extLst>
            </p:cNvPr>
            <p:cNvCxnSpPr>
              <a:cxnSpLocks/>
              <a:stCxn id="361" idx="6"/>
              <a:endCxn id="38" idx="2"/>
            </p:cNvCxnSpPr>
            <p:nvPr/>
          </p:nvCxnSpPr>
          <p:spPr>
            <a:xfrm flipV="1">
              <a:off x="2657356" y="1192206"/>
              <a:ext cx="1601829" cy="60354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直線箭頭接點 381">
              <a:extLst>
                <a:ext uri="{FF2B5EF4-FFF2-40B4-BE49-F238E27FC236}">
                  <a16:creationId xmlns:a16="http://schemas.microsoft.com/office/drawing/2014/main" id="{96F403C1-1C9A-2A48-B266-C47F64989267}"/>
                </a:ext>
              </a:extLst>
            </p:cNvPr>
            <p:cNvCxnSpPr>
              <a:cxnSpLocks/>
              <a:stCxn id="21" idx="6"/>
              <a:endCxn id="362" idx="2"/>
            </p:cNvCxnSpPr>
            <p:nvPr/>
          </p:nvCxnSpPr>
          <p:spPr>
            <a:xfrm>
              <a:off x="2657356" y="1153018"/>
              <a:ext cx="1599850" cy="60692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直線箭頭接點 384">
              <a:extLst>
                <a:ext uri="{FF2B5EF4-FFF2-40B4-BE49-F238E27FC236}">
                  <a16:creationId xmlns:a16="http://schemas.microsoft.com/office/drawing/2014/main" id="{A7AB5D9A-0BBF-CE4C-BA0B-BF0187276AEC}"/>
                </a:ext>
              </a:extLst>
            </p:cNvPr>
            <p:cNvCxnSpPr>
              <a:cxnSpLocks/>
              <a:stCxn id="29" idx="6"/>
              <a:endCxn id="362" idx="2"/>
            </p:cNvCxnSpPr>
            <p:nvPr/>
          </p:nvCxnSpPr>
          <p:spPr>
            <a:xfrm>
              <a:off x="2660722" y="1723939"/>
              <a:ext cx="1596484" cy="54983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直線箭頭接點 389">
              <a:extLst>
                <a:ext uri="{FF2B5EF4-FFF2-40B4-BE49-F238E27FC236}">
                  <a16:creationId xmlns:a16="http://schemas.microsoft.com/office/drawing/2014/main" id="{A97B55D5-BF50-6A42-AAF3-B0566897F241}"/>
                </a:ext>
              </a:extLst>
            </p:cNvPr>
            <p:cNvCxnSpPr>
              <a:cxnSpLocks/>
              <a:stCxn id="30" idx="6"/>
              <a:endCxn id="362" idx="2"/>
            </p:cNvCxnSpPr>
            <p:nvPr/>
          </p:nvCxnSpPr>
          <p:spPr>
            <a:xfrm>
              <a:off x="2657356" y="2291940"/>
              <a:ext cx="1599850" cy="493034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直線箭頭接點 392">
              <a:extLst>
                <a:ext uri="{FF2B5EF4-FFF2-40B4-BE49-F238E27FC236}">
                  <a16:creationId xmlns:a16="http://schemas.microsoft.com/office/drawing/2014/main" id="{3C028255-D2ED-C847-B541-9701DC4B7D21}"/>
                </a:ext>
              </a:extLst>
            </p:cNvPr>
            <p:cNvCxnSpPr>
              <a:cxnSpLocks/>
              <a:stCxn id="31" idx="6"/>
              <a:endCxn id="362" idx="2"/>
            </p:cNvCxnSpPr>
            <p:nvPr/>
          </p:nvCxnSpPr>
          <p:spPr>
            <a:xfrm>
              <a:off x="2660722" y="2855770"/>
              <a:ext cx="1596484" cy="43665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直線箭頭接點 395">
              <a:extLst>
                <a:ext uri="{FF2B5EF4-FFF2-40B4-BE49-F238E27FC236}">
                  <a16:creationId xmlns:a16="http://schemas.microsoft.com/office/drawing/2014/main" id="{11CE806D-768C-BF44-AB2B-EE4A09D0BBD7}"/>
                </a:ext>
              </a:extLst>
            </p:cNvPr>
            <p:cNvCxnSpPr>
              <a:cxnSpLocks/>
              <a:stCxn id="32" idx="6"/>
              <a:endCxn id="362" idx="2"/>
            </p:cNvCxnSpPr>
            <p:nvPr/>
          </p:nvCxnSpPr>
          <p:spPr>
            <a:xfrm>
              <a:off x="2660722" y="3495263"/>
              <a:ext cx="1596484" cy="372702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直線箭頭接點 398">
              <a:extLst>
                <a:ext uri="{FF2B5EF4-FFF2-40B4-BE49-F238E27FC236}">
                  <a16:creationId xmlns:a16="http://schemas.microsoft.com/office/drawing/2014/main" id="{E8A189DF-FD4F-0241-AF47-D05C5081C019}"/>
                </a:ext>
              </a:extLst>
            </p:cNvPr>
            <p:cNvCxnSpPr>
              <a:cxnSpLocks/>
              <a:stCxn id="33" idx="6"/>
              <a:endCxn id="362" idx="2"/>
            </p:cNvCxnSpPr>
            <p:nvPr/>
          </p:nvCxnSpPr>
          <p:spPr>
            <a:xfrm>
              <a:off x="2660722" y="4072341"/>
              <a:ext cx="1596484" cy="31499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直線箭頭接點 401">
              <a:extLst>
                <a:ext uri="{FF2B5EF4-FFF2-40B4-BE49-F238E27FC236}">
                  <a16:creationId xmlns:a16="http://schemas.microsoft.com/office/drawing/2014/main" id="{C81DD2C6-E025-7E47-A6F9-773C105A710F}"/>
                </a:ext>
              </a:extLst>
            </p:cNvPr>
            <p:cNvCxnSpPr>
              <a:cxnSpLocks/>
              <a:stCxn id="34" idx="6"/>
              <a:endCxn id="362" idx="2"/>
            </p:cNvCxnSpPr>
            <p:nvPr/>
          </p:nvCxnSpPr>
          <p:spPr>
            <a:xfrm>
              <a:off x="2657356" y="4641221"/>
              <a:ext cx="1599850" cy="25810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直線箭頭接點 404">
              <a:extLst>
                <a:ext uri="{FF2B5EF4-FFF2-40B4-BE49-F238E27FC236}">
                  <a16:creationId xmlns:a16="http://schemas.microsoft.com/office/drawing/2014/main" id="{DF7A9E8C-7AEE-7448-8672-8ECCD33904B3}"/>
                </a:ext>
              </a:extLst>
            </p:cNvPr>
            <p:cNvCxnSpPr>
              <a:cxnSpLocks/>
              <a:stCxn id="35" idx="6"/>
              <a:endCxn id="362" idx="2"/>
            </p:cNvCxnSpPr>
            <p:nvPr/>
          </p:nvCxnSpPr>
          <p:spPr>
            <a:xfrm>
              <a:off x="2660722" y="5287825"/>
              <a:ext cx="1596484" cy="19344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直線箭頭接點 407">
              <a:extLst>
                <a:ext uri="{FF2B5EF4-FFF2-40B4-BE49-F238E27FC236}">
                  <a16:creationId xmlns:a16="http://schemas.microsoft.com/office/drawing/2014/main" id="{23D3A1DB-BF3F-5343-9180-2ACD0E63594A}"/>
                </a:ext>
              </a:extLst>
            </p:cNvPr>
            <p:cNvCxnSpPr>
              <a:cxnSpLocks/>
              <a:stCxn id="36" idx="6"/>
              <a:endCxn id="362" idx="2"/>
            </p:cNvCxnSpPr>
            <p:nvPr/>
          </p:nvCxnSpPr>
          <p:spPr>
            <a:xfrm>
              <a:off x="2660722" y="5934429"/>
              <a:ext cx="1596484" cy="128785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直線箭頭接點 410">
              <a:extLst>
                <a:ext uri="{FF2B5EF4-FFF2-40B4-BE49-F238E27FC236}">
                  <a16:creationId xmlns:a16="http://schemas.microsoft.com/office/drawing/2014/main" id="{17A10282-E2DF-8F48-AF17-2C0E5EF11FFF}"/>
                </a:ext>
              </a:extLst>
            </p:cNvPr>
            <p:cNvCxnSpPr>
              <a:cxnSpLocks/>
              <a:stCxn id="37" idx="6"/>
              <a:endCxn id="362" idx="2"/>
            </p:cNvCxnSpPr>
            <p:nvPr/>
          </p:nvCxnSpPr>
          <p:spPr>
            <a:xfrm>
              <a:off x="2657356" y="6581033"/>
              <a:ext cx="1599850" cy="6412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直線箭頭接點 414">
              <a:extLst>
                <a:ext uri="{FF2B5EF4-FFF2-40B4-BE49-F238E27FC236}">
                  <a16:creationId xmlns:a16="http://schemas.microsoft.com/office/drawing/2014/main" id="{A1338122-D451-3747-B467-17BD419BB1AB}"/>
                </a:ext>
              </a:extLst>
            </p:cNvPr>
            <p:cNvCxnSpPr>
              <a:cxnSpLocks/>
              <a:stCxn id="362" idx="6"/>
              <a:endCxn id="363" idx="2"/>
            </p:cNvCxnSpPr>
            <p:nvPr/>
          </p:nvCxnSpPr>
          <p:spPr>
            <a:xfrm>
              <a:off x="4617206" y="7222285"/>
              <a:ext cx="1722429" cy="53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直線箭頭接點 417">
              <a:extLst>
                <a:ext uri="{FF2B5EF4-FFF2-40B4-BE49-F238E27FC236}">
                  <a16:creationId xmlns:a16="http://schemas.microsoft.com/office/drawing/2014/main" id="{8E54B40D-77B9-6846-B9AE-92E05843CCB0}"/>
                </a:ext>
              </a:extLst>
            </p:cNvPr>
            <p:cNvCxnSpPr>
              <a:cxnSpLocks/>
              <a:stCxn id="362" idx="6"/>
              <a:endCxn id="62" idx="2"/>
            </p:cNvCxnSpPr>
            <p:nvPr/>
          </p:nvCxnSpPr>
          <p:spPr>
            <a:xfrm flipV="1">
              <a:off x="4617206" y="6595020"/>
              <a:ext cx="1722429" cy="6272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直線箭頭接點 420">
              <a:extLst>
                <a:ext uri="{FF2B5EF4-FFF2-40B4-BE49-F238E27FC236}">
                  <a16:creationId xmlns:a16="http://schemas.microsoft.com/office/drawing/2014/main" id="{ECC17D70-1523-5A47-88AD-C2509016AA40}"/>
                </a:ext>
              </a:extLst>
            </p:cNvPr>
            <p:cNvCxnSpPr>
              <a:cxnSpLocks/>
              <a:stCxn id="362" idx="6"/>
              <a:endCxn id="61" idx="2"/>
            </p:cNvCxnSpPr>
            <p:nvPr/>
          </p:nvCxnSpPr>
          <p:spPr>
            <a:xfrm flipV="1">
              <a:off x="4617206" y="5948416"/>
              <a:ext cx="1722429" cy="12738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直線箭頭接點 423">
              <a:extLst>
                <a:ext uri="{FF2B5EF4-FFF2-40B4-BE49-F238E27FC236}">
                  <a16:creationId xmlns:a16="http://schemas.microsoft.com/office/drawing/2014/main" id="{4243ECFB-32AE-CE4C-9C1F-0EFA7ACF4FB1}"/>
                </a:ext>
              </a:extLst>
            </p:cNvPr>
            <p:cNvCxnSpPr>
              <a:cxnSpLocks/>
              <a:stCxn id="362" idx="6"/>
              <a:endCxn id="69" idx="2"/>
            </p:cNvCxnSpPr>
            <p:nvPr/>
          </p:nvCxnSpPr>
          <p:spPr>
            <a:xfrm flipV="1">
              <a:off x="4617206" y="3809367"/>
              <a:ext cx="1832170" cy="341291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直線箭頭接點 426">
              <a:extLst>
                <a:ext uri="{FF2B5EF4-FFF2-40B4-BE49-F238E27FC236}">
                  <a16:creationId xmlns:a16="http://schemas.microsoft.com/office/drawing/2014/main" id="{5530D464-6F4C-3D43-8232-256388A202DE}"/>
                </a:ext>
              </a:extLst>
            </p:cNvPr>
            <p:cNvCxnSpPr>
              <a:cxnSpLocks/>
              <a:stCxn id="362" idx="6"/>
              <a:endCxn id="60" idx="2"/>
            </p:cNvCxnSpPr>
            <p:nvPr/>
          </p:nvCxnSpPr>
          <p:spPr>
            <a:xfrm flipV="1">
              <a:off x="4617206" y="1737926"/>
              <a:ext cx="1722429" cy="548435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直線箭頭接點 429">
              <a:extLst>
                <a:ext uri="{FF2B5EF4-FFF2-40B4-BE49-F238E27FC236}">
                  <a16:creationId xmlns:a16="http://schemas.microsoft.com/office/drawing/2014/main" id="{A4224F95-ACF0-0F4E-B402-1E80D9B1C3FE}"/>
                </a:ext>
              </a:extLst>
            </p:cNvPr>
            <p:cNvCxnSpPr>
              <a:cxnSpLocks/>
              <a:stCxn id="362" idx="6"/>
              <a:endCxn id="59" idx="2"/>
            </p:cNvCxnSpPr>
            <p:nvPr/>
          </p:nvCxnSpPr>
          <p:spPr>
            <a:xfrm flipV="1">
              <a:off x="4617206" y="1206193"/>
              <a:ext cx="1722429" cy="60160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直線箭頭接點 432">
              <a:extLst>
                <a:ext uri="{FF2B5EF4-FFF2-40B4-BE49-F238E27FC236}">
                  <a16:creationId xmlns:a16="http://schemas.microsoft.com/office/drawing/2014/main" id="{982389F6-47EB-804A-BF05-E7CC409DD7D0}"/>
                </a:ext>
              </a:extLst>
            </p:cNvPr>
            <p:cNvCxnSpPr>
              <a:cxnSpLocks/>
              <a:stCxn id="41" idx="6"/>
              <a:endCxn id="363" idx="2"/>
            </p:cNvCxnSpPr>
            <p:nvPr/>
          </p:nvCxnSpPr>
          <p:spPr>
            <a:xfrm>
              <a:off x="4619185" y="6581033"/>
              <a:ext cx="1720450" cy="6466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直線箭頭接點 435">
              <a:extLst>
                <a:ext uri="{FF2B5EF4-FFF2-40B4-BE49-F238E27FC236}">
                  <a16:creationId xmlns:a16="http://schemas.microsoft.com/office/drawing/2014/main" id="{499F74D1-4F1E-ED4F-9DE5-3C98D923D333}"/>
                </a:ext>
              </a:extLst>
            </p:cNvPr>
            <p:cNvCxnSpPr>
              <a:cxnSpLocks/>
              <a:stCxn id="40" idx="6"/>
              <a:endCxn id="363" idx="2"/>
            </p:cNvCxnSpPr>
            <p:nvPr/>
          </p:nvCxnSpPr>
          <p:spPr>
            <a:xfrm>
              <a:off x="4619185" y="5934429"/>
              <a:ext cx="1720450" cy="129320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直線箭頭接點 438">
              <a:extLst>
                <a:ext uri="{FF2B5EF4-FFF2-40B4-BE49-F238E27FC236}">
                  <a16:creationId xmlns:a16="http://schemas.microsoft.com/office/drawing/2014/main" id="{475A6EB9-6EB3-614B-948A-B209ADF0DCA3}"/>
                </a:ext>
              </a:extLst>
            </p:cNvPr>
            <p:cNvCxnSpPr>
              <a:cxnSpLocks/>
              <a:stCxn id="49" idx="6"/>
              <a:endCxn id="363" idx="2"/>
            </p:cNvCxnSpPr>
            <p:nvPr/>
          </p:nvCxnSpPr>
          <p:spPr>
            <a:xfrm>
              <a:off x="4548926" y="3795380"/>
              <a:ext cx="1790709" cy="34322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線箭頭接點 441">
              <a:extLst>
                <a:ext uri="{FF2B5EF4-FFF2-40B4-BE49-F238E27FC236}">
                  <a16:creationId xmlns:a16="http://schemas.microsoft.com/office/drawing/2014/main" id="{D31066E2-E4FE-5C45-BECF-87AC16021606}"/>
                </a:ext>
              </a:extLst>
            </p:cNvPr>
            <p:cNvCxnSpPr>
              <a:cxnSpLocks/>
              <a:stCxn id="39" idx="6"/>
              <a:endCxn id="363" idx="2"/>
            </p:cNvCxnSpPr>
            <p:nvPr/>
          </p:nvCxnSpPr>
          <p:spPr>
            <a:xfrm>
              <a:off x="4619185" y="1723939"/>
              <a:ext cx="1720450" cy="55036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線箭頭接點 444">
              <a:extLst>
                <a:ext uri="{FF2B5EF4-FFF2-40B4-BE49-F238E27FC236}">
                  <a16:creationId xmlns:a16="http://schemas.microsoft.com/office/drawing/2014/main" id="{DC86D62F-6639-A248-984D-8D089770D924}"/>
                </a:ext>
              </a:extLst>
            </p:cNvPr>
            <p:cNvCxnSpPr>
              <a:cxnSpLocks/>
              <a:stCxn id="38" idx="6"/>
              <a:endCxn id="363" idx="2"/>
            </p:cNvCxnSpPr>
            <p:nvPr/>
          </p:nvCxnSpPr>
          <p:spPr>
            <a:xfrm>
              <a:off x="4619185" y="1192206"/>
              <a:ext cx="1720450" cy="60354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線箭頭接點 447">
              <a:extLst>
                <a:ext uri="{FF2B5EF4-FFF2-40B4-BE49-F238E27FC236}">
                  <a16:creationId xmlns:a16="http://schemas.microsoft.com/office/drawing/2014/main" id="{7A23FC17-FB17-2F49-911F-C16D044F2540}"/>
                </a:ext>
              </a:extLst>
            </p:cNvPr>
            <p:cNvCxnSpPr>
              <a:cxnSpLocks/>
              <a:stCxn id="363" idx="6"/>
              <a:endCxn id="42" idx="2"/>
            </p:cNvCxnSpPr>
            <p:nvPr/>
          </p:nvCxnSpPr>
          <p:spPr>
            <a:xfrm flipV="1">
              <a:off x="6699635" y="3775786"/>
              <a:ext cx="1436125" cy="34518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1" name="圖片 450">
              <a:extLst>
                <a:ext uri="{FF2B5EF4-FFF2-40B4-BE49-F238E27FC236}">
                  <a16:creationId xmlns:a16="http://schemas.microsoft.com/office/drawing/2014/main" id="{178F3BDC-8E0D-0C43-9D7C-8FC0B49070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26" t="13024" r="16563" b="33434"/>
            <a:stretch/>
          </p:blipFill>
          <p:spPr>
            <a:xfrm>
              <a:off x="751126" y="840926"/>
              <a:ext cx="836847" cy="659598"/>
            </a:xfrm>
            <a:prstGeom prst="rect">
              <a:avLst/>
            </a:prstGeom>
          </p:spPr>
        </p:pic>
      </p:grpSp>
      <p:cxnSp>
        <p:nvCxnSpPr>
          <p:cNvPr id="453" name="直線箭頭接點 452">
            <a:extLst>
              <a:ext uri="{FF2B5EF4-FFF2-40B4-BE49-F238E27FC236}">
                <a16:creationId xmlns:a16="http://schemas.microsoft.com/office/drawing/2014/main" id="{7732760E-2559-4F4A-8534-966B92A4EF20}"/>
              </a:ext>
            </a:extLst>
          </p:cNvPr>
          <p:cNvCxnSpPr>
            <a:cxnSpLocks/>
          </p:cNvCxnSpPr>
          <p:nvPr/>
        </p:nvCxnSpPr>
        <p:spPr>
          <a:xfrm rot="480000" flipV="1">
            <a:off x="1280337" y="1089229"/>
            <a:ext cx="249381" cy="273132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文字方塊 179">
            <a:extLst>
              <a:ext uri="{FF2B5EF4-FFF2-40B4-BE49-F238E27FC236}">
                <a16:creationId xmlns:a16="http://schemas.microsoft.com/office/drawing/2014/main" id="{4AD6C08B-53EA-4B43-B638-AFDE55BCB752}"/>
              </a:ext>
            </a:extLst>
          </p:cNvPr>
          <p:cNvSpPr txBox="1"/>
          <p:nvPr/>
        </p:nvSpPr>
        <p:spPr>
          <a:xfrm>
            <a:off x="7451942" y="3641970"/>
            <a:ext cx="1574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endParaRPr kumimoji="1" lang="zh-TW" altLang="en-US" sz="3200" dirty="0">
              <a:solidFill>
                <a:srgbClr val="FF0000"/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2" name="圖片 181">
            <a:extLst>
              <a:ext uri="{FF2B5EF4-FFF2-40B4-BE49-F238E27FC236}">
                <a16:creationId xmlns:a16="http://schemas.microsoft.com/office/drawing/2014/main" id="{79F4EAB9-22A2-4955-B94F-1A87BE0F6B6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37349" y="4662339"/>
            <a:ext cx="2810560" cy="18729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文字方塊 182">
                <a:extLst>
                  <a:ext uri="{FF2B5EF4-FFF2-40B4-BE49-F238E27FC236}">
                    <a16:creationId xmlns:a16="http://schemas.microsoft.com/office/drawing/2014/main" id="{5475C7ED-C0A6-4E3F-A42B-871341DCF902}"/>
                  </a:ext>
                </a:extLst>
              </p:cNvPr>
              <p:cNvSpPr txBox="1"/>
              <p:nvPr/>
            </p:nvSpPr>
            <p:spPr>
              <a:xfrm>
                <a:off x="9289378" y="6347149"/>
                <a:ext cx="389594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0" i="1" dirty="0" smtClean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</m:t>
                      </m:r>
                      <m:r>
                        <m:rPr>
                          <m:nor/>
                        </m:rPr>
                        <a:rPr kumimoji="1" lang="en-US" altLang="zh-TW" sz="2400" b="0" i="1" baseline="-25000" dirty="0" smtClean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in</m:t>
                      </m:r>
                      <m:r>
                        <m:rPr>
                          <m:nor/>
                        </m:rPr>
                        <a:rPr kumimoji="1" lang="en-US" altLang="zh-TW" sz="2400" baseline="-25000" dirty="0" smtClean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kumimoji="1" lang="zh-TW" altLang="en-US" sz="2400" baseline="-25000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3" name="文字方塊 182">
                <a:extLst>
                  <a:ext uri="{FF2B5EF4-FFF2-40B4-BE49-F238E27FC236}">
                    <a16:creationId xmlns:a16="http://schemas.microsoft.com/office/drawing/2014/main" id="{5475C7ED-C0A6-4E3F-A42B-871341DCF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378" y="6347149"/>
                <a:ext cx="389594" cy="453137"/>
              </a:xfrm>
              <a:prstGeom prst="rect">
                <a:avLst/>
              </a:prstGeom>
              <a:blipFill>
                <a:blip r:embed="rId14"/>
                <a:stretch>
                  <a:fillRect r="-46875" b="-5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文字方塊 184">
                <a:extLst>
                  <a:ext uri="{FF2B5EF4-FFF2-40B4-BE49-F238E27FC236}">
                    <a16:creationId xmlns:a16="http://schemas.microsoft.com/office/drawing/2014/main" id="{3ECD32F7-31DE-4E49-91CE-BDC7ABC48D9A}"/>
                  </a:ext>
                </a:extLst>
              </p:cNvPr>
              <p:cNvSpPr txBox="1"/>
              <p:nvPr/>
            </p:nvSpPr>
            <p:spPr>
              <a:xfrm>
                <a:off x="8874805" y="4616704"/>
                <a:ext cx="389594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0" i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</m:t>
                      </m:r>
                      <m:r>
                        <m:rPr>
                          <m:nor/>
                        </m:rPr>
                        <a:rPr kumimoji="1" lang="en-US" altLang="zh-TW" sz="2400" b="0" i="1" baseline="-25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out</m:t>
                      </m:r>
                      <m:r>
                        <m:rPr>
                          <m:nor/>
                        </m:rPr>
                        <a:rPr kumimoji="1" lang="en-US" altLang="zh-TW" sz="2400" baseline="-25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kumimoji="1" lang="zh-TW" altLang="en-US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5" name="文字方塊 184">
                <a:extLst>
                  <a:ext uri="{FF2B5EF4-FFF2-40B4-BE49-F238E27FC236}">
                    <a16:creationId xmlns:a16="http://schemas.microsoft.com/office/drawing/2014/main" id="{3ECD32F7-31DE-4E49-91CE-BDC7ABC48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4805" y="4616704"/>
                <a:ext cx="389594" cy="453137"/>
              </a:xfrm>
              <a:prstGeom prst="rect">
                <a:avLst/>
              </a:prstGeom>
              <a:blipFill>
                <a:blip r:embed="rId15"/>
                <a:stretch>
                  <a:fillRect r="-73438" b="-5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文字方塊 185">
                <a:extLst>
                  <a:ext uri="{FF2B5EF4-FFF2-40B4-BE49-F238E27FC236}">
                    <a16:creationId xmlns:a16="http://schemas.microsoft.com/office/drawing/2014/main" id="{1C4A3CE4-40B6-4467-A0A9-87273E6C0D90}"/>
                  </a:ext>
                </a:extLst>
              </p:cNvPr>
              <p:cNvSpPr txBox="1"/>
              <p:nvPr/>
            </p:nvSpPr>
            <p:spPr>
              <a:xfrm>
                <a:off x="10378513" y="5061842"/>
                <a:ext cx="1588376" cy="64633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zh-TW" sz="1200" i="1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</m:t>
                    </m:r>
                    <m:r>
                      <m:rPr>
                        <m:nor/>
                      </m:rPr>
                      <a:rPr kumimoji="1" lang="en-US" altLang="zh-TW" sz="1200" i="1" baseline="-250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in</m:t>
                    </m:r>
                    <m:r>
                      <m:rPr>
                        <m:nor/>
                      </m:rPr>
                      <a:rPr kumimoji="1" lang="en-US" altLang="zh-TW" sz="1200" baseline="-250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m:rPr>
                        <m:nor/>
                      </m:rPr>
                      <a:rPr kumimoji="1" lang="en-US" altLang="zh-TW" sz="1200" b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&gt;0 =&gt;</m:t>
                    </m:r>
                  </m:oMath>
                </a14:m>
                <a:r>
                  <a:rPr kumimoji="1"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more than 50% probability </a:t>
                </a:r>
                <a:r>
                  <a:rPr kumimoji="1"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 Health points will lost</a:t>
                </a:r>
                <a:endParaRPr kumimoji="1" lang="zh-TW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6" name="文字方塊 185">
                <a:extLst>
                  <a:ext uri="{FF2B5EF4-FFF2-40B4-BE49-F238E27FC236}">
                    <a16:creationId xmlns:a16="http://schemas.microsoft.com/office/drawing/2014/main" id="{1C4A3CE4-40B6-4467-A0A9-87273E6C0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8513" y="5061842"/>
                <a:ext cx="1588376" cy="646331"/>
              </a:xfrm>
              <a:prstGeom prst="rect">
                <a:avLst/>
              </a:prstGeom>
              <a:blipFill>
                <a:blip r:embed="rId16"/>
                <a:stretch>
                  <a:fillRect l="-385" b="-66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文字方塊 187">
                <a:extLst>
                  <a:ext uri="{FF2B5EF4-FFF2-40B4-BE49-F238E27FC236}">
                    <a16:creationId xmlns:a16="http://schemas.microsoft.com/office/drawing/2014/main" id="{896AFB9D-9926-48F4-B41E-9F008770C40C}"/>
                  </a:ext>
                </a:extLst>
              </p:cNvPr>
              <p:cNvSpPr txBox="1"/>
              <p:nvPr/>
            </p:nvSpPr>
            <p:spPr>
              <a:xfrm>
                <a:off x="7427484" y="5343734"/>
                <a:ext cx="1668464" cy="646331"/>
              </a:xfrm>
              <a:prstGeom prst="rect">
                <a:avLst/>
              </a:prstGeom>
              <a:solidFill>
                <a:srgbClr val="FFCC99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zh-TW" sz="1200" i="1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</m:t>
                    </m:r>
                    <m:r>
                      <m:rPr>
                        <m:nor/>
                      </m:rPr>
                      <a:rPr kumimoji="1" lang="en-US" altLang="zh-TW" sz="1200" i="1" baseline="-250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in</m:t>
                    </m:r>
                    <m:r>
                      <m:rPr>
                        <m:nor/>
                      </m:rPr>
                      <a:rPr kumimoji="1" lang="en-US" altLang="zh-TW" sz="1200" baseline="-250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m:rPr>
                        <m:nor/>
                      </m:rPr>
                      <a:rPr kumimoji="1" lang="en-US" altLang="zh-TW" sz="12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m:rPr>
                        <m:nor/>
                      </m:rPr>
                      <a:rPr kumimoji="1" lang="en-US" altLang="zh-TW" sz="1200" b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0 =&gt;</m:t>
                    </m:r>
                  </m:oMath>
                </a14:m>
                <a:r>
                  <a:rPr kumimoji="1"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less than 50% probability </a:t>
                </a:r>
                <a:r>
                  <a:rPr kumimoji="1"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 Health points will not lost</a:t>
                </a:r>
                <a:endParaRPr kumimoji="1" lang="zh-TW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8" name="文字方塊 187">
                <a:extLst>
                  <a:ext uri="{FF2B5EF4-FFF2-40B4-BE49-F238E27FC236}">
                    <a16:creationId xmlns:a16="http://schemas.microsoft.com/office/drawing/2014/main" id="{896AFB9D-9926-48F4-B41E-9F008770C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7484" y="5343734"/>
                <a:ext cx="1668464" cy="646331"/>
              </a:xfrm>
              <a:prstGeom prst="rect">
                <a:avLst/>
              </a:prstGeom>
              <a:blipFill>
                <a:blip r:embed="rId17"/>
                <a:stretch>
                  <a:fillRect t="-943" b="-66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A314E8B2-617A-4FBD-A65F-309844DA1F11}"/>
              </a:ext>
            </a:extLst>
          </p:cNvPr>
          <p:cNvCxnSpPr>
            <a:cxnSpLocks/>
            <a:stCxn id="188" idx="2"/>
          </p:cNvCxnSpPr>
          <p:nvPr/>
        </p:nvCxnSpPr>
        <p:spPr>
          <a:xfrm>
            <a:off x="8261716" y="5990065"/>
            <a:ext cx="598434" cy="154755"/>
          </a:xfrm>
          <a:prstGeom prst="straightConnector1">
            <a:avLst/>
          </a:prstGeom>
          <a:ln w="38100">
            <a:solidFill>
              <a:srgbClr val="FFCC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線單箭頭接點 191">
            <a:extLst>
              <a:ext uri="{FF2B5EF4-FFF2-40B4-BE49-F238E27FC236}">
                <a16:creationId xmlns:a16="http://schemas.microsoft.com/office/drawing/2014/main" id="{43602228-8942-4682-8DCB-BD545CEC052C}"/>
              </a:ext>
            </a:extLst>
          </p:cNvPr>
          <p:cNvCxnSpPr>
            <a:cxnSpLocks/>
            <a:stCxn id="198" idx="0"/>
          </p:cNvCxnSpPr>
          <p:nvPr/>
        </p:nvCxnSpPr>
        <p:spPr>
          <a:xfrm flipH="1" flipV="1">
            <a:off x="9556252" y="5571704"/>
            <a:ext cx="1504053" cy="511720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文字方塊 197">
                <a:extLst>
                  <a:ext uri="{FF2B5EF4-FFF2-40B4-BE49-F238E27FC236}">
                    <a16:creationId xmlns:a16="http://schemas.microsoft.com/office/drawing/2014/main" id="{10926CA9-5C92-4BBB-93CA-5132FC2886C4}"/>
                  </a:ext>
                </a:extLst>
              </p:cNvPr>
              <p:cNvSpPr txBox="1"/>
              <p:nvPr/>
            </p:nvSpPr>
            <p:spPr>
              <a:xfrm>
                <a:off x="10266117" y="6083424"/>
                <a:ext cx="1588376" cy="64633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zh-TW" sz="1200" i="1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</m:t>
                    </m:r>
                    <m:r>
                      <m:rPr>
                        <m:nor/>
                      </m:rPr>
                      <a:rPr kumimoji="1" lang="en-US" altLang="zh-TW" sz="1200" i="1" baseline="-250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in</m:t>
                    </m:r>
                    <m:r>
                      <m:rPr>
                        <m:nor/>
                      </m:rPr>
                      <a:rPr kumimoji="1" lang="en-US" altLang="zh-TW" sz="1200" baseline="-250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m:rPr>
                        <m:nor/>
                      </m:rPr>
                      <a:rPr kumimoji="1" lang="en-US" altLang="zh-TW" sz="1200" b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&gt;0 =&gt;</m:t>
                    </m:r>
                  </m:oMath>
                </a14:m>
                <a:r>
                  <a:rPr kumimoji="1"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exactly 50% probability </a:t>
                </a:r>
                <a:r>
                  <a:rPr kumimoji="1"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 Health points will lost</a:t>
                </a:r>
                <a:endParaRPr kumimoji="1" lang="zh-TW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8" name="文字方塊 197">
                <a:extLst>
                  <a:ext uri="{FF2B5EF4-FFF2-40B4-BE49-F238E27FC236}">
                    <a16:creationId xmlns:a16="http://schemas.microsoft.com/office/drawing/2014/main" id="{10926CA9-5C92-4BBB-93CA-5132FC288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6117" y="6083424"/>
                <a:ext cx="1588376" cy="646331"/>
              </a:xfrm>
              <a:prstGeom prst="rect">
                <a:avLst/>
              </a:prstGeom>
              <a:blipFill>
                <a:blip r:embed="rId18"/>
                <a:stretch>
                  <a:fillRect t="-943" r="-1533" b="-66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9" name="直線單箭頭接點 198">
            <a:extLst>
              <a:ext uri="{FF2B5EF4-FFF2-40B4-BE49-F238E27FC236}">
                <a16:creationId xmlns:a16="http://schemas.microsoft.com/office/drawing/2014/main" id="{ECE768ED-944C-4472-98A1-499819FF4BDA}"/>
              </a:ext>
            </a:extLst>
          </p:cNvPr>
          <p:cNvCxnSpPr>
            <a:cxnSpLocks/>
            <a:stCxn id="186" idx="0"/>
          </p:cNvCxnSpPr>
          <p:nvPr/>
        </p:nvCxnSpPr>
        <p:spPr>
          <a:xfrm flipH="1" flipV="1">
            <a:off x="10546965" y="4843274"/>
            <a:ext cx="625736" cy="218568"/>
          </a:xfrm>
          <a:prstGeom prst="straightConnector1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388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280082E-34F2-1043-959A-3048A614173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Multilabel Classification</a:t>
            </a:r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Problem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9D814338-86CC-7145-AF5A-A29DB0E9620B}"/>
              </a:ext>
            </a:extLst>
          </p:cNvPr>
          <p:cNvSpPr/>
          <p:nvPr/>
        </p:nvSpPr>
        <p:spPr>
          <a:xfrm>
            <a:off x="8684718" y="2836625"/>
            <a:ext cx="540000" cy="540000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4" name="橢圓 193">
            <a:extLst>
              <a:ext uri="{FF2B5EF4-FFF2-40B4-BE49-F238E27FC236}">
                <a16:creationId xmlns:a16="http://schemas.microsoft.com/office/drawing/2014/main" id="{16229F08-F582-3345-B602-DB3A182D3C3E}"/>
              </a:ext>
            </a:extLst>
          </p:cNvPr>
          <p:cNvSpPr/>
          <p:nvPr/>
        </p:nvSpPr>
        <p:spPr>
          <a:xfrm>
            <a:off x="4278512" y="1223600"/>
            <a:ext cx="540000" cy="540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5" name="橢圓 194">
            <a:extLst>
              <a:ext uri="{FF2B5EF4-FFF2-40B4-BE49-F238E27FC236}">
                <a16:creationId xmlns:a16="http://schemas.microsoft.com/office/drawing/2014/main" id="{9CADA7C0-AF0D-2148-B9B5-F592B42FEB69}"/>
              </a:ext>
            </a:extLst>
          </p:cNvPr>
          <p:cNvSpPr/>
          <p:nvPr/>
        </p:nvSpPr>
        <p:spPr>
          <a:xfrm>
            <a:off x="4272643" y="1913786"/>
            <a:ext cx="540000" cy="540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6" name="橢圓 195">
            <a:extLst>
              <a:ext uri="{FF2B5EF4-FFF2-40B4-BE49-F238E27FC236}">
                <a16:creationId xmlns:a16="http://schemas.microsoft.com/office/drawing/2014/main" id="{60BBC4EE-B7D8-5A4A-9D9D-DB0D8A75EF30}"/>
              </a:ext>
            </a:extLst>
          </p:cNvPr>
          <p:cNvSpPr/>
          <p:nvPr/>
        </p:nvSpPr>
        <p:spPr>
          <a:xfrm>
            <a:off x="4272643" y="2598412"/>
            <a:ext cx="540000" cy="540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7" name="橢圓 196">
            <a:extLst>
              <a:ext uri="{FF2B5EF4-FFF2-40B4-BE49-F238E27FC236}">
                <a16:creationId xmlns:a16="http://schemas.microsoft.com/office/drawing/2014/main" id="{E4652466-42AC-4D49-8127-25CA4BEBA033}"/>
              </a:ext>
            </a:extLst>
          </p:cNvPr>
          <p:cNvSpPr/>
          <p:nvPr/>
        </p:nvSpPr>
        <p:spPr>
          <a:xfrm>
            <a:off x="4272643" y="3294376"/>
            <a:ext cx="540000" cy="540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8" name="橢圓 197">
            <a:extLst>
              <a:ext uri="{FF2B5EF4-FFF2-40B4-BE49-F238E27FC236}">
                <a16:creationId xmlns:a16="http://schemas.microsoft.com/office/drawing/2014/main" id="{9B222CFB-746B-F748-AE5D-8AF48E7BF209}"/>
              </a:ext>
            </a:extLst>
          </p:cNvPr>
          <p:cNvSpPr/>
          <p:nvPr/>
        </p:nvSpPr>
        <p:spPr>
          <a:xfrm>
            <a:off x="4272643" y="3989943"/>
            <a:ext cx="540000" cy="540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9" name="橢圓 198">
            <a:extLst>
              <a:ext uri="{FF2B5EF4-FFF2-40B4-BE49-F238E27FC236}">
                <a16:creationId xmlns:a16="http://schemas.microsoft.com/office/drawing/2014/main" id="{FA4A0759-3623-3943-8A8B-D7EC00CA314C}"/>
              </a:ext>
            </a:extLst>
          </p:cNvPr>
          <p:cNvSpPr/>
          <p:nvPr/>
        </p:nvSpPr>
        <p:spPr>
          <a:xfrm>
            <a:off x="4280465" y="4691867"/>
            <a:ext cx="540000" cy="540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0" name="橢圓 199">
            <a:extLst>
              <a:ext uri="{FF2B5EF4-FFF2-40B4-BE49-F238E27FC236}">
                <a16:creationId xmlns:a16="http://schemas.microsoft.com/office/drawing/2014/main" id="{59068841-1C3A-2446-AA98-12AC6298CB32}"/>
              </a:ext>
            </a:extLst>
          </p:cNvPr>
          <p:cNvSpPr/>
          <p:nvPr/>
        </p:nvSpPr>
        <p:spPr>
          <a:xfrm>
            <a:off x="4268590" y="5381786"/>
            <a:ext cx="540000" cy="540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1" name="橢圓 200">
            <a:extLst>
              <a:ext uri="{FF2B5EF4-FFF2-40B4-BE49-F238E27FC236}">
                <a16:creationId xmlns:a16="http://schemas.microsoft.com/office/drawing/2014/main" id="{A1269F8A-29B8-1A4E-BFB3-A7C9AAC259FB}"/>
              </a:ext>
            </a:extLst>
          </p:cNvPr>
          <p:cNvSpPr/>
          <p:nvPr/>
        </p:nvSpPr>
        <p:spPr>
          <a:xfrm>
            <a:off x="5634452" y="1222368"/>
            <a:ext cx="540000" cy="540000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2" name="橢圓 201">
            <a:extLst>
              <a:ext uri="{FF2B5EF4-FFF2-40B4-BE49-F238E27FC236}">
                <a16:creationId xmlns:a16="http://schemas.microsoft.com/office/drawing/2014/main" id="{68C0BA41-955A-844F-B0FE-6E04C0358669}"/>
              </a:ext>
            </a:extLst>
          </p:cNvPr>
          <p:cNvSpPr/>
          <p:nvPr/>
        </p:nvSpPr>
        <p:spPr>
          <a:xfrm>
            <a:off x="5634452" y="1912554"/>
            <a:ext cx="540000" cy="540000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3" name="橢圓 202">
            <a:extLst>
              <a:ext uri="{FF2B5EF4-FFF2-40B4-BE49-F238E27FC236}">
                <a16:creationId xmlns:a16="http://schemas.microsoft.com/office/drawing/2014/main" id="{ECCBD629-7C20-4849-BC0D-9190F96A283B}"/>
              </a:ext>
            </a:extLst>
          </p:cNvPr>
          <p:cNvSpPr/>
          <p:nvPr/>
        </p:nvSpPr>
        <p:spPr>
          <a:xfrm>
            <a:off x="5634452" y="4701053"/>
            <a:ext cx="540000" cy="540000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4" name="橢圓 203">
            <a:extLst>
              <a:ext uri="{FF2B5EF4-FFF2-40B4-BE49-F238E27FC236}">
                <a16:creationId xmlns:a16="http://schemas.microsoft.com/office/drawing/2014/main" id="{06BAC63D-357B-F14F-A6BA-784578A0785A}"/>
              </a:ext>
            </a:extLst>
          </p:cNvPr>
          <p:cNvSpPr/>
          <p:nvPr/>
        </p:nvSpPr>
        <p:spPr>
          <a:xfrm>
            <a:off x="5630652" y="5387309"/>
            <a:ext cx="540000" cy="540000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5" name="橢圓 204">
            <a:extLst>
              <a:ext uri="{FF2B5EF4-FFF2-40B4-BE49-F238E27FC236}">
                <a16:creationId xmlns:a16="http://schemas.microsoft.com/office/drawing/2014/main" id="{84D6218D-AF32-BF4C-85DF-742447DBECFC}"/>
              </a:ext>
            </a:extLst>
          </p:cNvPr>
          <p:cNvSpPr/>
          <p:nvPr/>
        </p:nvSpPr>
        <p:spPr>
          <a:xfrm>
            <a:off x="5834384" y="2537362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6" name="橢圓 205">
            <a:extLst>
              <a:ext uri="{FF2B5EF4-FFF2-40B4-BE49-F238E27FC236}">
                <a16:creationId xmlns:a16="http://schemas.microsoft.com/office/drawing/2014/main" id="{8673C1BF-E817-D34B-AF7E-DE0156E2EF7C}"/>
              </a:ext>
            </a:extLst>
          </p:cNvPr>
          <p:cNvSpPr/>
          <p:nvPr/>
        </p:nvSpPr>
        <p:spPr>
          <a:xfrm>
            <a:off x="5832485" y="2780754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7" name="橢圓 206">
            <a:extLst>
              <a:ext uri="{FF2B5EF4-FFF2-40B4-BE49-F238E27FC236}">
                <a16:creationId xmlns:a16="http://schemas.microsoft.com/office/drawing/2014/main" id="{7476416E-E91C-C64E-AE81-A32CE9B20D7F}"/>
              </a:ext>
            </a:extLst>
          </p:cNvPr>
          <p:cNvSpPr/>
          <p:nvPr/>
        </p:nvSpPr>
        <p:spPr>
          <a:xfrm>
            <a:off x="5842907" y="3025840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8" name="橢圓 207">
            <a:extLst>
              <a:ext uri="{FF2B5EF4-FFF2-40B4-BE49-F238E27FC236}">
                <a16:creationId xmlns:a16="http://schemas.microsoft.com/office/drawing/2014/main" id="{1FB0A682-07C6-C741-A7CE-D3A0D398D767}"/>
              </a:ext>
            </a:extLst>
          </p:cNvPr>
          <p:cNvSpPr/>
          <p:nvPr/>
        </p:nvSpPr>
        <p:spPr>
          <a:xfrm>
            <a:off x="5842907" y="3268151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9" name="橢圓 208">
            <a:extLst>
              <a:ext uri="{FF2B5EF4-FFF2-40B4-BE49-F238E27FC236}">
                <a16:creationId xmlns:a16="http://schemas.microsoft.com/office/drawing/2014/main" id="{87B3A500-5F4B-AE41-ACF1-7E11F73D6875}"/>
              </a:ext>
            </a:extLst>
          </p:cNvPr>
          <p:cNvSpPr/>
          <p:nvPr/>
        </p:nvSpPr>
        <p:spPr>
          <a:xfrm>
            <a:off x="5844806" y="3517929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0" name="橢圓 209">
            <a:extLst>
              <a:ext uri="{FF2B5EF4-FFF2-40B4-BE49-F238E27FC236}">
                <a16:creationId xmlns:a16="http://schemas.microsoft.com/office/drawing/2014/main" id="{F1EB4A9B-25BF-9A40-9E3F-0508D8A23445}"/>
              </a:ext>
            </a:extLst>
          </p:cNvPr>
          <p:cNvSpPr/>
          <p:nvPr/>
        </p:nvSpPr>
        <p:spPr>
          <a:xfrm>
            <a:off x="5842907" y="3761321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1" name="橢圓 210">
            <a:extLst>
              <a:ext uri="{FF2B5EF4-FFF2-40B4-BE49-F238E27FC236}">
                <a16:creationId xmlns:a16="http://schemas.microsoft.com/office/drawing/2014/main" id="{D4C99E5F-531C-7144-B235-0F7DD7A75415}"/>
              </a:ext>
            </a:extLst>
          </p:cNvPr>
          <p:cNvSpPr/>
          <p:nvPr/>
        </p:nvSpPr>
        <p:spPr>
          <a:xfrm>
            <a:off x="5853328" y="4006407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2" name="橢圓 211">
            <a:extLst>
              <a:ext uri="{FF2B5EF4-FFF2-40B4-BE49-F238E27FC236}">
                <a16:creationId xmlns:a16="http://schemas.microsoft.com/office/drawing/2014/main" id="{D284BF6C-630A-C84A-84A1-CED7BC503B3B}"/>
              </a:ext>
            </a:extLst>
          </p:cNvPr>
          <p:cNvSpPr/>
          <p:nvPr/>
        </p:nvSpPr>
        <p:spPr>
          <a:xfrm>
            <a:off x="5853328" y="4248718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3" name="橢圓 212">
            <a:extLst>
              <a:ext uri="{FF2B5EF4-FFF2-40B4-BE49-F238E27FC236}">
                <a16:creationId xmlns:a16="http://schemas.microsoft.com/office/drawing/2014/main" id="{27C72D2F-1995-E842-AA92-E296E4CF55C2}"/>
              </a:ext>
            </a:extLst>
          </p:cNvPr>
          <p:cNvSpPr/>
          <p:nvPr/>
        </p:nvSpPr>
        <p:spPr>
          <a:xfrm>
            <a:off x="5853328" y="4522015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8" name="橢圓 217">
            <a:extLst>
              <a:ext uri="{FF2B5EF4-FFF2-40B4-BE49-F238E27FC236}">
                <a16:creationId xmlns:a16="http://schemas.microsoft.com/office/drawing/2014/main" id="{B8BB5867-10CA-E94B-A233-467A166E236E}"/>
              </a:ext>
            </a:extLst>
          </p:cNvPr>
          <p:cNvSpPr/>
          <p:nvPr/>
        </p:nvSpPr>
        <p:spPr>
          <a:xfrm>
            <a:off x="7170531" y="1222368"/>
            <a:ext cx="540000" cy="540000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9" name="橢圓 218">
            <a:extLst>
              <a:ext uri="{FF2B5EF4-FFF2-40B4-BE49-F238E27FC236}">
                <a16:creationId xmlns:a16="http://schemas.microsoft.com/office/drawing/2014/main" id="{219B1EA8-A555-E043-B283-94D81B22494B}"/>
              </a:ext>
            </a:extLst>
          </p:cNvPr>
          <p:cNvSpPr/>
          <p:nvPr/>
        </p:nvSpPr>
        <p:spPr>
          <a:xfrm>
            <a:off x="7170531" y="1912554"/>
            <a:ext cx="540000" cy="540000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0" name="橢圓 219">
            <a:extLst>
              <a:ext uri="{FF2B5EF4-FFF2-40B4-BE49-F238E27FC236}">
                <a16:creationId xmlns:a16="http://schemas.microsoft.com/office/drawing/2014/main" id="{BE79B4C0-2926-244B-876D-4BDECB1535D5}"/>
              </a:ext>
            </a:extLst>
          </p:cNvPr>
          <p:cNvSpPr/>
          <p:nvPr/>
        </p:nvSpPr>
        <p:spPr>
          <a:xfrm>
            <a:off x="7170531" y="4701053"/>
            <a:ext cx="540000" cy="540000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1" name="橢圓 220">
            <a:extLst>
              <a:ext uri="{FF2B5EF4-FFF2-40B4-BE49-F238E27FC236}">
                <a16:creationId xmlns:a16="http://schemas.microsoft.com/office/drawing/2014/main" id="{E265A726-E75B-4B4B-8007-FCD3F432873B}"/>
              </a:ext>
            </a:extLst>
          </p:cNvPr>
          <p:cNvSpPr/>
          <p:nvPr/>
        </p:nvSpPr>
        <p:spPr>
          <a:xfrm>
            <a:off x="7166731" y="5387309"/>
            <a:ext cx="540000" cy="540000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2" name="橢圓 221">
            <a:extLst>
              <a:ext uri="{FF2B5EF4-FFF2-40B4-BE49-F238E27FC236}">
                <a16:creationId xmlns:a16="http://schemas.microsoft.com/office/drawing/2014/main" id="{9EAC1FA0-BC49-F84C-B7F8-98152D79977A}"/>
              </a:ext>
            </a:extLst>
          </p:cNvPr>
          <p:cNvSpPr/>
          <p:nvPr/>
        </p:nvSpPr>
        <p:spPr>
          <a:xfrm>
            <a:off x="7370463" y="2537362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3" name="橢圓 222">
            <a:extLst>
              <a:ext uri="{FF2B5EF4-FFF2-40B4-BE49-F238E27FC236}">
                <a16:creationId xmlns:a16="http://schemas.microsoft.com/office/drawing/2014/main" id="{A31508BC-B859-1D45-8216-30329B7B3085}"/>
              </a:ext>
            </a:extLst>
          </p:cNvPr>
          <p:cNvSpPr/>
          <p:nvPr/>
        </p:nvSpPr>
        <p:spPr>
          <a:xfrm>
            <a:off x="7368564" y="2780754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4" name="橢圓 223">
            <a:extLst>
              <a:ext uri="{FF2B5EF4-FFF2-40B4-BE49-F238E27FC236}">
                <a16:creationId xmlns:a16="http://schemas.microsoft.com/office/drawing/2014/main" id="{2BAFE577-8FBB-DC42-9323-48685BEFCEEC}"/>
              </a:ext>
            </a:extLst>
          </p:cNvPr>
          <p:cNvSpPr/>
          <p:nvPr/>
        </p:nvSpPr>
        <p:spPr>
          <a:xfrm>
            <a:off x="7378986" y="3025840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5" name="橢圓 224">
            <a:extLst>
              <a:ext uri="{FF2B5EF4-FFF2-40B4-BE49-F238E27FC236}">
                <a16:creationId xmlns:a16="http://schemas.microsoft.com/office/drawing/2014/main" id="{02CBD9E1-DC38-CC44-862E-4E83C69A2AB3}"/>
              </a:ext>
            </a:extLst>
          </p:cNvPr>
          <p:cNvSpPr/>
          <p:nvPr/>
        </p:nvSpPr>
        <p:spPr>
          <a:xfrm>
            <a:off x="7378986" y="3268151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6" name="橢圓 225">
            <a:extLst>
              <a:ext uri="{FF2B5EF4-FFF2-40B4-BE49-F238E27FC236}">
                <a16:creationId xmlns:a16="http://schemas.microsoft.com/office/drawing/2014/main" id="{081111CF-6129-D947-8340-700EE69158F0}"/>
              </a:ext>
            </a:extLst>
          </p:cNvPr>
          <p:cNvSpPr/>
          <p:nvPr/>
        </p:nvSpPr>
        <p:spPr>
          <a:xfrm>
            <a:off x="7380885" y="3517929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7" name="橢圓 226">
            <a:extLst>
              <a:ext uri="{FF2B5EF4-FFF2-40B4-BE49-F238E27FC236}">
                <a16:creationId xmlns:a16="http://schemas.microsoft.com/office/drawing/2014/main" id="{E5DF5529-B3F5-B64B-B1E9-B9D85A41E9CA}"/>
              </a:ext>
            </a:extLst>
          </p:cNvPr>
          <p:cNvSpPr/>
          <p:nvPr/>
        </p:nvSpPr>
        <p:spPr>
          <a:xfrm>
            <a:off x="7378986" y="3761321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8" name="橢圓 227">
            <a:extLst>
              <a:ext uri="{FF2B5EF4-FFF2-40B4-BE49-F238E27FC236}">
                <a16:creationId xmlns:a16="http://schemas.microsoft.com/office/drawing/2014/main" id="{953B69E5-280F-C34B-B13D-B0EB79A52171}"/>
              </a:ext>
            </a:extLst>
          </p:cNvPr>
          <p:cNvSpPr/>
          <p:nvPr/>
        </p:nvSpPr>
        <p:spPr>
          <a:xfrm>
            <a:off x="7389407" y="4006407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9" name="橢圓 228">
            <a:extLst>
              <a:ext uri="{FF2B5EF4-FFF2-40B4-BE49-F238E27FC236}">
                <a16:creationId xmlns:a16="http://schemas.microsoft.com/office/drawing/2014/main" id="{BBFD342A-2091-0742-927F-613E19098107}"/>
              </a:ext>
            </a:extLst>
          </p:cNvPr>
          <p:cNvSpPr/>
          <p:nvPr/>
        </p:nvSpPr>
        <p:spPr>
          <a:xfrm>
            <a:off x="7389407" y="4248718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0" name="橢圓 229">
            <a:extLst>
              <a:ext uri="{FF2B5EF4-FFF2-40B4-BE49-F238E27FC236}">
                <a16:creationId xmlns:a16="http://schemas.microsoft.com/office/drawing/2014/main" id="{CF29C370-BF39-B341-850D-684721DC0A1C}"/>
              </a:ext>
            </a:extLst>
          </p:cNvPr>
          <p:cNvSpPr/>
          <p:nvPr/>
        </p:nvSpPr>
        <p:spPr>
          <a:xfrm>
            <a:off x="7389407" y="4522015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32" name="直線箭頭接點 231">
            <a:extLst>
              <a:ext uri="{FF2B5EF4-FFF2-40B4-BE49-F238E27FC236}">
                <a16:creationId xmlns:a16="http://schemas.microsoft.com/office/drawing/2014/main" id="{094215A8-CF98-4049-AF6C-0AC5A9C9E4B9}"/>
              </a:ext>
            </a:extLst>
          </p:cNvPr>
          <p:cNvCxnSpPr>
            <a:cxnSpLocks/>
            <a:stCxn id="218" idx="6"/>
            <a:endCxn id="50" idx="2"/>
          </p:cNvCxnSpPr>
          <p:nvPr/>
        </p:nvCxnSpPr>
        <p:spPr>
          <a:xfrm>
            <a:off x="7710531" y="1492368"/>
            <a:ext cx="974187" cy="161425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線箭頭接點 232">
            <a:extLst>
              <a:ext uri="{FF2B5EF4-FFF2-40B4-BE49-F238E27FC236}">
                <a16:creationId xmlns:a16="http://schemas.microsoft.com/office/drawing/2014/main" id="{9EEEF613-77A1-E644-B0B2-9EC59A891B0C}"/>
              </a:ext>
            </a:extLst>
          </p:cNvPr>
          <p:cNvCxnSpPr>
            <a:cxnSpLocks/>
            <a:stCxn id="219" idx="6"/>
            <a:endCxn id="50" idx="2"/>
          </p:cNvCxnSpPr>
          <p:nvPr/>
        </p:nvCxnSpPr>
        <p:spPr>
          <a:xfrm>
            <a:off x="7710531" y="2182554"/>
            <a:ext cx="974187" cy="92407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直線箭頭接點 233">
            <a:extLst>
              <a:ext uri="{FF2B5EF4-FFF2-40B4-BE49-F238E27FC236}">
                <a16:creationId xmlns:a16="http://schemas.microsoft.com/office/drawing/2014/main" id="{F6BD00EA-5A48-6744-881C-F9BD196F5F69}"/>
              </a:ext>
            </a:extLst>
          </p:cNvPr>
          <p:cNvCxnSpPr>
            <a:cxnSpLocks/>
            <a:stCxn id="226" idx="6"/>
            <a:endCxn id="50" idx="2"/>
          </p:cNvCxnSpPr>
          <p:nvPr/>
        </p:nvCxnSpPr>
        <p:spPr>
          <a:xfrm flipV="1">
            <a:off x="7553622" y="3106625"/>
            <a:ext cx="1131096" cy="49208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線箭頭接點 236">
            <a:extLst>
              <a:ext uri="{FF2B5EF4-FFF2-40B4-BE49-F238E27FC236}">
                <a16:creationId xmlns:a16="http://schemas.microsoft.com/office/drawing/2014/main" id="{1B8E3AB1-8B44-494B-9A86-D639344C2A7B}"/>
              </a:ext>
            </a:extLst>
          </p:cNvPr>
          <p:cNvCxnSpPr>
            <a:cxnSpLocks/>
            <a:stCxn id="220" idx="6"/>
            <a:endCxn id="50" idx="2"/>
          </p:cNvCxnSpPr>
          <p:nvPr/>
        </p:nvCxnSpPr>
        <p:spPr>
          <a:xfrm flipV="1">
            <a:off x="7710531" y="3106625"/>
            <a:ext cx="974187" cy="186442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線箭頭接點 239">
            <a:extLst>
              <a:ext uri="{FF2B5EF4-FFF2-40B4-BE49-F238E27FC236}">
                <a16:creationId xmlns:a16="http://schemas.microsoft.com/office/drawing/2014/main" id="{7E0EF9FA-0E2C-1549-81A2-0CE90708F3FB}"/>
              </a:ext>
            </a:extLst>
          </p:cNvPr>
          <p:cNvCxnSpPr>
            <a:cxnSpLocks/>
            <a:stCxn id="221" idx="6"/>
            <a:endCxn id="50" idx="2"/>
          </p:cNvCxnSpPr>
          <p:nvPr/>
        </p:nvCxnSpPr>
        <p:spPr>
          <a:xfrm flipV="1">
            <a:off x="7706731" y="3106625"/>
            <a:ext cx="977987" cy="255068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線箭頭接點 242">
            <a:extLst>
              <a:ext uri="{FF2B5EF4-FFF2-40B4-BE49-F238E27FC236}">
                <a16:creationId xmlns:a16="http://schemas.microsoft.com/office/drawing/2014/main" id="{1595EC0F-CB37-E74A-9C14-C5F2B3D758BD}"/>
              </a:ext>
            </a:extLst>
          </p:cNvPr>
          <p:cNvCxnSpPr>
            <a:cxnSpLocks/>
            <a:stCxn id="201" idx="6"/>
            <a:endCxn id="218" idx="2"/>
          </p:cNvCxnSpPr>
          <p:nvPr/>
        </p:nvCxnSpPr>
        <p:spPr>
          <a:xfrm>
            <a:off x="6174452" y="1492368"/>
            <a:ext cx="99607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直線箭頭接點 251">
            <a:extLst>
              <a:ext uri="{FF2B5EF4-FFF2-40B4-BE49-F238E27FC236}">
                <a16:creationId xmlns:a16="http://schemas.microsoft.com/office/drawing/2014/main" id="{947E5C13-CEDD-6842-BA9B-9B9B60504330}"/>
              </a:ext>
            </a:extLst>
          </p:cNvPr>
          <p:cNvCxnSpPr>
            <a:cxnSpLocks/>
            <a:stCxn id="201" idx="6"/>
            <a:endCxn id="219" idx="2"/>
          </p:cNvCxnSpPr>
          <p:nvPr/>
        </p:nvCxnSpPr>
        <p:spPr>
          <a:xfrm>
            <a:off x="6174452" y="1492368"/>
            <a:ext cx="996079" cy="69018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直線箭頭接點 254">
            <a:extLst>
              <a:ext uri="{FF2B5EF4-FFF2-40B4-BE49-F238E27FC236}">
                <a16:creationId xmlns:a16="http://schemas.microsoft.com/office/drawing/2014/main" id="{7F042B90-0E7D-DD40-B10C-0CD5358A1B03}"/>
              </a:ext>
            </a:extLst>
          </p:cNvPr>
          <p:cNvCxnSpPr>
            <a:cxnSpLocks/>
            <a:stCxn id="201" idx="6"/>
            <a:endCxn id="226" idx="3"/>
          </p:cNvCxnSpPr>
          <p:nvPr/>
        </p:nvCxnSpPr>
        <p:spPr>
          <a:xfrm>
            <a:off x="6174452" y="1492368"/>
            <a:ext cx="1231730" cy="216347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線箭頭接點 258">
            <a:extLst>
              <a:ext uri="{FF2B5EF4-FFF2-40B4-BE49-F238E27FC236}">
                <a16:creationId xmlns:a16="http://schemas.microsoft.com/office/drawing/2014/main" id="{5CE08AB0-B8DE-234A-95FB-8F5AA6E2D10F}"/>
              </a:ext>
            </a:extLst>
          </p:cNvPr>
          <p:cNvCxnSpPr>
            <a:cxnSpLocks/>
            <a:stCxn id="201" idx="6"/>
            <a:endCxn id="220" idx="2"/>
          </p:cNvCxnSpPr>
          <p:nvPr/>
        </p:nvCxnSpPr>
        <p:spPr>
          <a:xfrm>
            <a:off x="6174452" y="1492368"/>
            <a:ext cx="996079" cy="347868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直線箭頭接點 261">
            <a:extLst>
              <a:ext uri="{FF2B5EF4-FFF2-40B4-BE49-F238E27FC236}">
                <a16:creationId xmlns:a16="http://schemas.microsoft.com/office/drawing/2014/main" id="{746C3135-C4A4-2B43-B6A4-D1F19AC50E8E}"/>
              </a:ext>
            </a:extLst>
          </p:cNvPr>
          <p:cNvCxnSpPr>
            <a:cxnSpLocks/>
            <a:stCxn id="201" idx="6"/>
            <a:endCxn id="221" idx="2"/>
          </p:cNvCxnSpPr>
          <p:nvPr/>
        </p:nvCxnSpPr>
        <p:spPr>
          <a:xfrm>
            <a:off x="6174452" y="1492368"/>
            <a:ext cx="992279" cy="416494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線箭頭接點 265">
            <a:extLst>
              <a:ext uri="{FF2B5EF4-FFF2-40B4-BE49-F238E27FC236}">
                <a16:creationId xmlns:a16="http://schemas.microsoft.com/office/drawing/2014/main" id="{C1F2E272-2572-C94B-A47E-A384039DA764}"/>
              </a:ext>
            </a:extLst>
          </p:cNvPr>
          <p:cNvCxnSpPr>
            <a:cxnSpLocks/>
            <a:stCxn id="202" idx="6"/>
            <a:endCxn id="218" idx="2"/>
          </p:cNvCxnSpPr>
          <p:nvPr/>
        </p:nvCxnSpPr>
        <p:spPr>
          <a:xfrm flipV="1">
            <a:off x="6174452" y="1492368"/>
            <a:ext cx="996079" cy="69018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線箭頭接點 268">
            <a:extLst>
              <a:ext uri="{FF2B5EF4-FFF2-40B4-BE49-F238E27FC236}">
                <a16:creationId xmlns:a16="http://schemas.microsoft.com/office/drawing/2014/main" id="{072D6CD9-AC8C-FD4F-BB5C-F9AFD2E8D4CE}"/>
              </a:ext>
            </a:extLst>
          </p:cNvPr>
          <p:cNvCxnSpPr>
            <a:cxnSpLocks/>
            <a:stCxn id="202" idx="6"/>
            <a:endCxn id="219" idx="2"/>
          </p:cNvCxnSpPr>
          <p:nvPr/>
        </p:nvCxnSpPr>
        <p:spPr>
          <a:xfrm>
            <a:off x="6174452" y="2182554"/>
            <a:ext cx="99607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線箭頭接點 271">
            <a:extLst>
              <a:ext uri="{FF2B5EF4-FFF2-40B4-BE49-F238E27FC236}">
                <a16:creationId xmlns:a16="http://schemas.microsoft.com/office/drawing/2014/main" id="{6AEA0FA3-DCB5-2546-B3C6-BE6E24B6DDFB}"/>
              </a:ext>
            </a:extLst>
          </p:cNvPr>
          <p:cNvCxnSpPr>
            <a:cxnSpLocks/>
            <a:stCxn id="202" idx="6"/>
            <a:endCxn id="226" idx="3"/>
          </p:cNvCxnSpPr>
          <p:nvPr/>
        </p:nvCxnSpPr>
        <p:spPr>
          <a:xfrm>
            <a:off x="6174452" y="2182554"/>
            <a:ext cx="1231730" cy="147328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線箭頭接點 274">
            <a:extLst>
              <a:ext uri="{FF2B5EF4-FFF2-40B4-BE49-F238E27FC236}">
                <a16:creationId xmlns:a16="http://schemas.microsoft.com/office/drawing/2014/main" id="{2F55A309-4CFC-E246-8E42-3910B8DB02C6}"/>
              </a:ext>
            </a:extLst>
          </p:cNvPr>
          <p:cNvCxnSpPr>
            <a:cxnSpLocks/>
            <a:stCxn id="202" idx="6"/>
            <a:endCxn id="220" idx="2"/>
          </p:cNvCxnSpPr>
          <p:nvPr/>
        </p:nvCxnSpPr>
        <p:spPr>
          <a:xfrm>
            <a:off x="6174452" y="2182554"/>
            <a:ext cx="996079" cy="278849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線箭頭接點 277">
            <a:extLst>
              <a:ext uri="{FF2B5EF4-FFF2-40B4-BE49-F238E27FC236}">
                <a16:creationId xmlns:a16="http://schemas.microsoft.com/office/drawing/2014/main" id="{FA297E31-3FE5-0142-A98C-2774188ADAC5}"/>
              </a:ext>
            </a:extLst>
          </p:cNvPr>
          <p:cNvCxnSpPr>
            <a:cxnSpLocks/>
            <a:stCxn id="202" idx="6"/>
            <a:endCxn id="221" idx="2"/>
          </p:cNvCxnSpPr>
          <p:nvPr/>
        </p:nvCxnSpPr>
        <p:spPr>
          <a:xfrm>
            <a:off x="6174452" y="2182554"/>
            <a:ext cx="992279" cy="347475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直線箭頭接點 280">
            <a:extLst>
              <a:ext uri="{FF2B5EF4-FFF2-40B4-BE49-F238E27FC236}">
                <a16:creationId xmlns:a16="http://schemas.microsoft.com/office/drawing/2014/main" id="{D79F8FFC-A1DF-FE4A-883E-23EF2B88C776}"/>
              </a:ext>
            </a:extLst>
          </p:cNvPr>
          <p:cNvCxnSpPr>
            <a:cxnSpLocks/>
            <a:stCxn id="209" idx="6"/>
            <a:endCxn id="218" idx="2"/>
          </p:cNvCxnSpPr>
          <p:nvPr/>
        </p:nvCxnSpPr>
        <p:spPr>
          <a:xfrm flipV="1">
            <a:off x="6017543" y="1492368"/>
            <a:ext cx="1152988" cy="210634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直線箭頭接點 285">
            <a:extLst>
              <a:ext uri="{FF2B5EF4-FFF2-40B4-BE49-F238E27FC236}">
                <a16:creationId xmlns:a16="http://schemas.microsoft.com/office/drawing/2014/main" id="{8D4FDECB-D7F4-4943-907E-1550F0077C89}"/>
              </a:ext>
            </a:extLst>
          </p:cNvPr>
          <p:cNvCxnSpPr>
            <a:cxnSpLocks/>
            <a:stCxn id="209" idx="6"/>
            <a:endCxn id="219" idx="2"/>
          </p:cNvCxnSpPr>
          <p:nvPr/>
        </p:nvCxnSpPr>
        <p:spPr>
          <a:xfrm flipV="1">
            <a:off x="6017543" y="2182554"/>
            <a:ext cx="1152988" cy="141616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線箭頭接點 288">
            <a:extLst>
              <a:ext uri="{FF2B5EF4-FFF2-40B4-BE49-F238E27FC236}">
                <a16:creationId xmlns:a16="http://schemas.microsoft.com/office/drawing/2014/main" id="{7DE3E87F-5719-6448-9DFC-1845839989B4}"/>
              </a:ext>
            </a:extLst>
          </p:cNvPr>
          <p:cNvCxnSpPr>
            <a:cxnSpLocks/>
            <a:stCxn id="209" idx="6"/>
            <a:endCxn id="226" idx="2"/>
          </p:cNvCxnSpPr>
          <p:nvPr/>
        </p:nvCxnSpPr>
        <p:spPr>
          <a:xfrm>
            <a:off x="6017543" y="3598714"/>
            <a:ext cx="136334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直線箭頭接點 291">
            <a:extLst>
              <a:ext uri="{FF2B5EF4-FFF2-40B4-BE49-F238E27FC236}">
                <a16:creationId xmlns:a16="http://schemas.microsoft.com/office/drawing/2014/main" id="{A2174019-AD65-6542-AAAF-9CE2F8168AE9}"/>
              </a:ext>
            </a:extLst>
          </p:cNvPr>
          <p:cNvCxnSpPr>
            <a:cxnSpLocks/>
            <a:stCxn id="209" idx="6"/>
            <a:endCxn id="220" idx="2"/>
          </p:cNvCxnSpPr>
          <p:nvPr/>
        </p:nvCxnSpPr>
        <p:spPr>
          <a:xfrm>
            <a:off x="6017543" y="3598714"/>
            <a:ext cx="1152988" cy="137233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直線箭頭接點 294">
            <a:extLst>
              <a:ext uri="{FF2B5EF4-FFF2-40B4-BE49-F238E27FC236}">
                <a16:creationId xmlns:a16="http://schemas.microsoft.com/office/drawing/2014/main" id="{3B6181B0-DADF-204E-9986-0BB6CD68D674}"/>
              </a:ext>
            </a:extLst>
          </p:cNvPr>
          <p:cNvCxnSpPr>
            <a:cxnSpLocks/>
            <a:stCxn id="209" idx="6"/>
            <a:endCxn id="221" idx="2"/>
          </p:cNvCxnSpPr>
          <p:nvPr/>
        </p:nvCxnSpPr>
        <p:spPr>
          <a:xfrm>
            <a:off x="6017543" y="3598714"/>
            <a:ext cx="1149188" cy="205859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直線箭頭接點 297">
            <a:extLst>
              <a:ext uri="{FF2B5EF4-FFF2-40B4-BE49-F238E27FC236}">
                <a16:creationId xmlns:a16="http://schemas.microsoft.com/office/drawing/2014/main" id="{8725FD4A-3EDA-EE47-8DF0-E86854F17555}"/>
              </a:ext>
            </a:extLst>
          </p:cNvPr>
          <p:cNvCxnSpPr>
            <a:cxnSpLocks/>
            <a:stCxn id="203" idx="6"/>
            <a:endCxn id="218" idx="2"/>
          </p:cNvCxnSpPr>
          <p:nvPr/>
        </p:nvCxnSpPr>
        <p:spPr>
          <a:xfrm flipV="1">
            <a:off x="6174452" y="1492368"/>
            <a:ext cx="996079" cy="347868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直線箭頭接點 300">
            <a:extLst>
              <a:ext uri="{FF2B5EF4-FFF2-40B4-BE49-F238E27FC236}">
                <a16:creationId xmlns:a16="http://schemas.microsoft.com/office/drawing/2014/main" id="{7AF89963-217A-8E43-96CF-872478A99C78}"/>
              </a:ext>
            </a:extLst>
          </p:cNvPr>
          <p:cNvCxnSpPr>
            <a:cxnSpLocks/>
            <a:stCxn id="203" idx="6"/>
            <a:endCxn id="219" idx="2"/>
          </p:cNvCxnSpPr>
          <p:nvPr/>
        </p:nvCxnSpPr>
        <p:spPr>
          <a:xfrm flipV="1">
            <a:off x="6174452" y="2182554"/>
            <a:ext cx="996079" cy="278849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直線箭頭接點 303">
            <a:extLst>
              <a:ext uri="{FF2B5EF4-FFF2-40B4-BE49-F238E27FC236}">
                <a16:creationId xmlns:a16="http://schemas.microsoft.com/office/drawing/2014/main" id="{686950FC-37E4-7E46-9A76-15108710CBBD}"/>
              </a:ext>
            </a:extLst>
          </p:cNvPr>
          <p:cNvCxnSpPr>
            <a:cxnSpLocks/>
            <a:stCxn id="203" idx="6"/>
            <a:endCxn id="226" idx="2"/>
          </p:cNvCxnSpPr>
          <p:nvPr/>
        </p:nvCxnSpPr>
        <p:spPr>
          <a:xfrm flipV="1">
            <a:off x="6174452" y="3598714"/>
            <a:ext cx="1206433" cy="137233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直線箭頭接點 306">
            <a:extLst>
              <a:ext uri="{FF2B5EF4-FFF2-40B4-BE49-F238E27FC236}">
                <a16:creationId xmlns:a16="http://schemas.microsoft.com/office/drawing/2014/main" id="{1708045C-4D2B-694E-9C89-DD192EC2C844}"/>
              </a:ext>
            </a:extLst>
          </p:cNvPr>
          <p:cNvCxnSpPr>
            <a:cxnSpLocks/>
            <a:stCxn id="203" idx="6"/>
            <a:endCxn id="220" idx="2"/>
          </p:cNvCxnSpPr>
          <p:nvPr/>
        </p:nvCxnSpPr>
        <p:spPr>
          <a:xfrm>
            <a:off x="6174452" y="4971053"/>
            <a:ext cx="99607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直線箭頭接點 309">
            <a:extLst>
              <a:ext uri="{FF2B5EF4-FFF2-40B4-BE49-F238E27FC236}">
                <a16:creationId xmlns:a16="http://schemas.microsoft.com/office/drawing/2014/main" id="{FF39D03B-DA16-AF4C-A0AA-43962AC8FD60}"/>
              </a:ext>
            </a:extLst>
          </p:cNvPr>
          <p:cNvCxnSpPr>
            <a:cxnSpLocks/>
            <a:stCxn id="203" idx="6"/>
            <a:endCxn id="221" idx="2"/>
          </p:cNvCxnSpPr>
          <p:nvPr/>
        </p:nvCxnSpPr>
        <p:spPr>
          <a:xfrm>
            <a:off x="6174452" y="4971053"/>
            <a:ext cx="992279" cy="68625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直線箭頭接點 312">
            <a:extLst>
              <a:ext uri="{FF2B5EF4-FFF2-40B4-BE49-F238E27FC236}">
                <a16:creationId xmlns:a16="http://schemas.microsoft.com/office/drawing/2014/main" id="{CAB54FB6-8223-4C4D-87AB-266D50CE9719}"/>
              </a:ext>
            </a:extLst>
          </p:cNvPr>
          <p:cNvCxnSpPr>
            <a:cxnSpLocks/>
            <a:stCxn id="204" idx="6"/>
            <a:endCxn id="218" idx="2"/>
          </p:cNvCxnSpPr>
          <p:nvPr/>
        </p:nvCxnSpPr>
        <p:spPr>
          <a:xfrm flipV="1">
            <a:off x="6170652" y="1492368"/>
            <a:ext cx="999879" cy="416494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線箭頭接點 315">
            <a:extLst>
              <a:ext uri="{FF2B5EF4-FFF2-40B4-BE49-F238E27FC236}">
                <a16:creationId xmlns:a16="http://schemas.microsoft.com/office/drawing/2014/main" id="{EA1A7DDD-4886-EB4B-BDDA-4B16A0BE35DD}"/>
              </a:ext>
            </a:extLst>
          </p:cNvPr>
          <p:cNvCxnSpPr>
            <a:cxnSpLocks/>
            <a:stCxn id="204" idx="6"/>
            <a:endCxn id="219" idx="2"/>
          </p:cNvCxnSpPr>
          <p:nvPr/>
        </p:nvCxnSpPr>
        <p:spPr>
          <a:xfrm flipV="1">
            <a:off x="6170652" y="2182554"/>
            <a:ext cx="999879" cy="347475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直線箭頭接點 318">
            <a:extLst>
              <a:ext uri="{FF2B5EF4-FFF2-40B4-BE49-F238E27FC236}">
                <a16:creationId xmlns:a16="http://schemas.microsoft.com/office/drawing/2014/main" id="{549FDFEC-140C-B94F-92D1-E8D7A40D5236}"/>
              </a:ext>
            </a:extLst>
          </p:cNvPr>
          <p:cNvCxnSpPr>
            <a:cxnSpLocks/>
            <a:stCxn id="204" idx="6"/>
            <a:endCxn id="226" idx="2"/>
          </p:cNvCxnSpPr>
          <p:nvPr/>
        </p:nvCxnSpPr>
        <p:spPr>
          <a:xfrm flipV="1">
            <a:off x="6170652" y="3598714"/>
            <a:ext cx="1210233" cy="205859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直線箭頭接點 321">
            <a:extLst>
              <a:ext uri="{FF2B5EF4-FFF2-40B4-BE49-F238E27FC236}">
                <a16:creationId xmlns:a16="http://schemas.microsoft.com/office/drawing/2014/main" id="{366C75CC-8463-9347-A0BE-EB9729A0EFCB}"/>
              </a:ext>
            </a:extLst>
          </p:cNvPr>
          <p:cNvCxnSpPr>
            <a:cxnSpLocks/>
            <a:stCxn id="204" idx="6"/>
            <a:endCxn id="220" idx="2"/>
          </p:cNvCxnSpPr>
          <p:nvPr/>
        </p:nvCxnSpPr>
        <p:spPr>
          <a:xfrm flipV="1">
            <a:off x="6170652" y="4971053"/>
            <a:ext cx="999879" cy="68625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直線箭頭接點 324">
            <a:extLst>
              <a:ext uri="{FF2B5EF4-FFF2-40B4-BE49-F238E27FC236}">
                <a16:creationId xmlns:a16="http://schemas.microsoft.com/office/drawing/2014/main" id="{B1DBF171-BE98-7C46-A4EB-5EFD95380A24}"/>
              </a:ext>
            </a:extLst>
          </p:cNvPr>
          <p:cNvCxnSpPr>
            <a:cxnSpLocks/>
            <a:stCxn id="204" idx="6"/>
            <a:endCxn id="221" idx="2"/>
          </p:cNvCxnSpPr>
          <p:nvPr/>
        </p:nvCxnSpPr>
        <p:spPr>
          <a:xfrm>
            <a:off x="6170652" y="5657309"/>
            <a:ext cx="99607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直線箭頭接點 327">
            <a:extLst>
              <a:ext uri="{FF2B5EF4-FFF2-40B4-BE49-F238E27FC236}">
                <a16:creationId xmlns:a16="http://schemas.microsoft.com/office/drawing/2014/main" id="{2D81721C-8EA7-4A4C-B4B6-95A4C31BBFCB}"/>
              </a:ext>
            </a:extLst>
          </p:cNvPr>
          <p:cNvCxnSpPr>
            <a:cxnSpLocks/>
            <a:stCxn id="194" idx="6"/>
            <a:endCxn id="201" idx="2"/>
          </p:cNvCxnSpPr>
          <p:nvPr/>
        </p:nvCxnSpPr>
        <p:spPr>
          <a:xfrm flipV="1">
            <a:off x="4818512" y="1492368"/>
            <a:ext cx="815940" cy="123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直線箭頭接點 330">
            <a:extLst>
              <a:ext uri="{FF2B5EF4-FFF2-40B4-BE49-F238E27FC236}">
                <a16:creationId xmlns:a16="http://schemas.microsoft.com/office/drawing/2014/main" id="{D7F9302F-05BD-D44C-B35B-9AFA0C1B20C7}"/>
              </a:ext>
            </a:extLst>
          </p:cNvPr>
          <p:cNvCxnSpPr>
            <a:cxnSpLocks/>
            <a:stCxn id="194" idx="6"/>
            <a:endCxn id="202" idx="2"/>
          </p:cNvCxnSpPr>
          <p:nvPr/>
        </p:nvCxnSpPr>
        <p:spPr>
          <a:xfrm>
            <a:off x="4818512" y="1493600"/>
            <a:ext cx="815940" cy="68895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直線箭頭接點 333">
            <a:extLst>
              <a:ext uri="{FF2B5EF4-FFF2-40B4-BE49-F238E27FC236}">
                <a16:creationId xmlns:a16="http://schemas.microsoft.com/office/drawing/2014/main" id="{1DDA7757-2B4B-3C43-A7A2-A90BA1C752A3}"/>
              </a:ext>
            </a:extLst>
          </p:cNvPr>
          <p:cNvCxnSpPr>
            <a:cxnSpLocks/>
            <a:stCxn id="194" idx="6"/>
            <a:endCxn id="209" idx="3"/>
          </p:cNvCxnSpPr>
          <p:nvPr/>
        </p:nvCxnSpPr>
        <p:spPr>
          <a:xfrm>
            <a:off x="4818512" y="1493600"/>
            <a:ext cx="1051591" cy="216223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直線箭頭接點 338">
            <a:extLst>
              <a:ext uri="{FF2B5EF4-FFF2-40B4-BE49-F238E27FC236}">
                <a16:creationId xmlns:a16="http://schemas.microsoft.com/office/drawing/2014/main" id="{35EBC287-F16C-DE41-95A2-7B7B6FF98E4F}"/>
              </a:ext>
            </a:extLst>
          </p:cNvPr>
          <p:cNvCxnSpPr>
            <a:cxnSpLocks/>
            <a:stCxn id="194" idx="6"/>
            <a:endCxn id="203" idx="2"/>
          </p:cNvCxnSpPr>
          <p:nvPr/>
        </p:nvCxnSpPr>
        <p:spPr>
          <a:xfrm>
            <a:off x="4818512" y="1493600"/>
            <a:ext cx="815940" cy="347745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直線箭頭接點 341">
            <a:extLst>
              <a:ext uri="{FF2B5EF4-FFF2-40B4-BE49-F238E27FC236}">
                <a16:creationId xmlns:a16="http://schemas.microsoft.com/office/drawing/2014/main" id="{4E3087E9-A297-7F42-8887-C6769A1EDFEB}"/>
              </a:ext>
            </a:extLst>
          </p:cNvPr>
          <p:cNvCxnSpPr>
            <a:cxnSpLocks/>
            <a:stCxn id="194" idx="6"/>
            <a:endCxn id="204" idx="2"/>
          </p:cNvCxnSpPr>
          <p:nvPr/>
        </p:nvCxnSpPr>
        <p:spPr>
          <a:xfrm>
            <a:off x="4818512" y="1493600"/>
            <a:ext cx="812140" cy="416370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直線箭頭接點 344">
            <a:extLst>
              <a:ext uri="{FF2B5EF4-FFF2-40B4-BE49-F238E27FC236}">
                <a16:creationId xmlns:a16="http://schemas.microsoft.com/office/drawing/2014/main" id="{327C8118-C1EF-FE45-BE5B-D1656FDFA60D}"/>
              </a:ext>
            </a:extLst>
          </p:cNvPr>
          <p:cNvCxnSpPr>
            <a:cxnSpLocks/>
            <a:stCxn id="195" idx="6"/>
            <a:endCxn id="201" idx="2"/>
          </p:cNvCxnSpPr>
          <p:nvPr/>
        </p:nvCxnSpPr>
        <p:spPr>
          <a:xfrm flipV="1">
            <a:off x="4812643" y="1492368"/>
            <a:ext cx="821809" cy="69141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直線箭頭接點 347">
            <a:extLst>
              <a:ext uri="{FF2B5EF4-FFF2-40B4-BE49-F238E27FC236}">
                <a16:creationId xmlns:a16="http://schemas.microsoft.com/office/drawing/2014/main" id="{829042C6-15BC-E94A-99C7-554B69DFBE19}"/>
              </a:ext>
            </a:extLst>
          </p:cNvPr>
          <p:cNvCxnSpPr>
            <a:cxnSpLocks/>
            <a:stCxn id="195" idx="6"/>
            <a:endCxn id="202" idx="2"/>
          </p:cNvCxnSpPr>
          <p:nvPr/>
        </p:nvCxnSpPr>
        <p:spPr>
          <a:xfrm flipV="1">
            <a:off x="4812643" y="2182554"/>
            <a:ext cx="821809" cy="123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直線箭頭接點 350">
            <a:extLst>
              <a:ext uri="{FF2B5EF4-FFF2-40B4-BE49-F238E27FC236}">
                <a16:creationId xmlns:a16="http://schemas.microsoft.com/office/drawing/2014/main" id="{AC7A60FA-0C47-B24C-960C-74252F5AE1BA}"/>
              </a:ext>
            </a:extLst>
          </p:cNvPr>
          <p:cNvCxnSpPr>
            <a:cxnSpLocks/>
            <a:stCxn id="195" idx="6"/>
            <a:endCxn id="209" idx="3"/>
          </p:cNvCxnSpPr>
          <p:nvPr/>
        </p:nvCxnSpPr>
        <p:spPr>
          <a:xfrm>
            <a:off x="4812643" y="2183786"/>
            <a:ext cx="1057460" cy="147205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直線箭頭接點 353">
            <a:extLst>
              <a:ext uri="{FF2B5EF4-FFF2-40B4-BE49-F238E27FC236}">
                <a16:creationId xmlns:a16="http://schemas.microsoft.com/office/drawing/2014/main" id="{93978095-F2D6-1D48-90B9-515CD41A14F8}"/>
              </a:ext>
            </a:extLst>
          </p:cNvPr>
          <p:cNvCxnSpPr>
            <a:cxnSpLocks/>
            <a:stCxn id="195" idx="6"/>
            <a:endCxn id="203" idx="2"/>
          </p:cNvCxnSpPr>
          <p:nvPr/>
        </p:nvCxnSpPr>
        <p:spPr>
          <a:xfrm>
            <a:off x="4812643" y="2183786"/>
            <a:ext cx="821809" cy="278726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直線箭頭接點 356">
            <a:extLst>
              <a:ext uri="{FF2B5EF4-FFF2-40B4-BE49-F238E27FC236}">
                <a16:creationId xmlns:a16="http://schemas.microsoft.com/office/drawing/2014/main" id="{51F8E27C-26D0-5147-9EE2-F6C90B34D36C}"/>
              </a:ext>
            </a:extLst>
          </p:cNvPr>
          <p:cNvCxnSpPr>
            <a:cxnSpLocks/>
            <a:stCxn id="195" idx="6"/>
            <a:endCxn id="204" idx="2"/>
          </p:cNvCxnSpPr>
          <p:nvPr/>
        </p:nvCxnSpPr>
        <p:spPr>
          <a:xfrm>
            <a:off x="4812643" y="2183786"/>
            <a:ext cx="818009" cy="347352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直線箭頭接點 359">
            <a:extLst>
              <a:ext uri="{FF2B5EF4-FFF2-40B4-BE49-F238E27FC236}">
                <a16:creationId xmlns:a16="http://schemas.microsoft.com/office/drawing/2014/main" id="{A1745944-51A3-DF43-BF33-ED93586CFEEA}"/>
              </a:ext>
            </a:extLst>
          </p:cNvPr>
          <p:cNvCxnSpPr>
            <a:cxnSpLocks/>
            <a:stCxn id="196" idx="6"/>
            <a:endCxn id="201" idx="2"/>
          </p:cNvCxnSpPr>
          <p:nvPr/>
        </p:nvCxnSpPr>
        <p:spPr>
          <a:xfrm flipV="1">
            <a:off x="4812643" y="1492368"/>
            <a:ext cx="821809" cy="137604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直線箭頭接點 362">
            <a:extLst>
              <a:ext uri="{FF2B5EF4-FFF2-40B4-BE49-F238E27FC236}">
                <a16:creationId xmlns:a16="http://schemas.microsoft.com/office/drawing/2014/main" id="{CD500978-7B26-B541-BDDC-D253777AD209}"/>
              </a:ext>
            </a:extLst>
          </p:cNvPr>
          <p:cNvCxnSpPr>
            <a:cxnSpLocks/>
            <a:stCxn id="196" idx="6"/>
            <a:endCxn id="202" idx="2"/>
          </p:cNvCxnSpPr>
          <p:nvPr/>
        </p:nvCxnSpPr>
        <p:spPr>
          <a:xfrm flipV="1">
            <a:off x="4812643" y="2182554"/>
            <a:ext cx="821809" cy="68585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直線箭頭接點 365">
            <a:extLst>
              <a:ext uri="{FF2B5EF4-FFF2-40B4-BE49-F238E27FC236}">
                <a16:creationId xmlns:a16="http://schemas.microsoft.com/office/drawing/2014/main" id="{B667915E-A285-394F-9137-2E26D5682427}"/>
              </a:ext>
            </a:extLst>
          </p:cNvPr>
          <p:cNvCxnSpPr>
            <a:cxnSpLocks/>
            <a:stCxn id="196" idx="6"/>
            <a:endCxn id="209" idx="3"/>
          </p:cNvCxnSpPr>
          <p:nvPr/>
        </p:nvCxnSpPr>
        <p:spPr>
          <a:xfrm>
            <a:off x="4812643" y="2868412"/>
            <a:ext cx="1057460" cy="78742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直線箭頭接點 368">
            <a:extLst>
              <a:ext uri="{FF2B5EF4-FFF2-40B4-BE49-F238E27FC236}">
                <a16:creationId xmlns:a16="http://schemas.microsoft.com/office/drawing/2014/main" id="{C4B544D8-99EA-A948-A17D-ED26F090DEEC}"/>
              </a:ext>
            </a:extLst>
          </p:cNvPr>
          <p:cNvCxnSpPr>
            <a:cxnSpLocks/>
            <a:stCxn id="196" idx="6"/>
            <a:endCxn id="203" idx="2"/>
          </p:cNvCxnSpPr>
          <p:nvPr/>
        </p:nvCxnSpPr>
        <p:spPr>
          <a:xfrm>
            <a:off x="4812643" y="2868412"/>
            <a:ext cx="821809" cy="210264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直線箭頭接點 371">
            <a:extLst>
              <a:ext uri="{FF2B5EF4-FFF2-40B4-BE49-F238E27FC236}">
                <a16:creationId xmlns:a16="http://schemas.microsoft.com/office/drawing/2014/main" id="{96C36C76-6CCC-D641-9E21-65D99834C527}"/>
              </a:ext>
            </a:extLst>
          </p:cNvPr>
          <p:cNvCxnSpPr>
            <a:cxnSpLocks/>
            <a:stCxn id="196" idx="6"/>
            <a:endCxn id="204" idx="2"/>
          </p:cNvCxnSpPr>
          <p:nvPr/>
        </p:nvCxnSpPr>
        <p:spPr>
          <a:xfrm>
            <a:off x="4812643" y="2868412"/>
            <a:ext cx="818009" cy="278889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直線箭頭接點 374">
            <a:extLst>
              <a:ext uri="{FF2B5EF4-FFF2-40B4-BE49-F238E27FC236}">
                <a16:creationId xmlns:a16="http://schemas.microsoft.com/office/drawing/2014/main" id="{E2C185CE-E214-8940-BA81-00F994259E51}"/>
              </a:ext>
            </a:extLst>
          </p:cNvPr>
          <p:cNvCxnSpPr>
            <a:cxnSpLocks/>
            <a:stCxn id="197" idx="6"/>
            <a:endCxn id="201" idx="2"/>
          </p:cNvCxnSpPr>
          <p:nvPr/>
        </p:nvCxnSpPr>
        <p:spPr>
          <a:xfrm flipV="1">
            <a:off x="4812643" y="1492368"/>
            <a:ext cx="821809" cy="207200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直線箭頭接點 377">
            <a:extLst>
              <a:ext uri="{FF2B5EF4-FFF2-40B4-BE49-F238E27FC236}">
                <a16:creationId xmlns:a16="http://schemas.microsoft.com/office/drawing/2014/main" id="{5E6BADD4-66F1-864C-A3C9-638BB9CD297B}"/>
              </a:ext>
            </a:extLst>
          </p:cNvPr>
          <p:cNvCxnSpPr>
            <a:cxnSpLocks/>
            <a:stCxn id="197" idx="6"/>
            <a:endCxn id="202" idx="2"/>
          </p:cNvCxnSpPr>
          <p:nvPr/>
        </p:nvCxnSpPr>
        <p:spPr>
          <a:xfrm flipV="1">
            <a:off x="4812643" y="2182554"/>
            <a:ext cx="821809" cy="138182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直線箭頭接點 380">
            <a:extLst>
              <a:ext uri="{FF2B5EF4-FFF2-40B4-BE49-F238E27FC236}">
                <a16:creationId xmlns:a16="http://schemas.microsoft.com/office/drawing/2014/main" id="{2B37BF88-CC96-654D-B26D-38B5F9682A1D}"/>
              </a:ext>
            </a:extLst>
          </p:cNvPr>
          <p:cNvCxnSpPr>
            <a:cxnSpLocks/>
            <a:stCxn id="197" idx="6"/>
            <a:endCxn id="209" idx="2"/>
          </p:cNvCxnSpPr>
          <p:nvPr/>
        </p:nvCxnSpPr>
        <p:spPr>
          <a:xfrm>
            <a:off x="4812643" y="3564376"/>
            <a:ext cx="1032163" cy="3433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直線箭頭接點 384">
            <a:extLst>
              <a:ext uri="{FF2B5EF4-FFF2-40B4-BE49-F238E27FC236}">
                <a16:creationId xmlns:a16="http://schemas.microsoft.com/office/drawing/2014/main" id="{EB80DCD3-31AA-084E-A5C8-16196AEA2987}"/>
              </a:ext>
            </a:extLst>
          </p:cNvPr>
          <p:cNvCxnSpPr>
            <a:cxnSpLocks/>
            <a:stCxn id="197" idx="6"/>
            <a:endCxn id="203" idx="2"/>
          </p:cNvCxnSpPr>
          <p:nvPr/>
        </p:nvCxnSpPr>
        <p:spPr>
          <a:xfrm>
            <a:off x="4812643" y="3564376"/>
            <a:ext cx="821809" cy="140667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直線箭頭接點 387">
            <a:extLst>
              <a:ext uri="{FF2B5EF4-FFF2-40B4-BE49-F238E27FC236}">
                <a16:creationId xmlns:a16="http://schemas.microsoft.com/office/drawing/2014/main" id="{41C39C14-F08F-C64B-B7E3-F3C9A622D457}"/>
              </a:ext>
            </a:extLst>
          </p:cNvPr>
          <p:cNvCxnSpPr>
            <a:cxnSpLocks/>
            <a:stCxn id="197" idx="6"/>
            <a:endCxn id="204" idx="2"/>
          </p:cNvCxnSpPr>
          <p:nvPr/>
        </p:nvCxnSpPr>
        <p:spPr>
          <a:xfrm>
            <a:off x="4812643" y="3564376"/>
            <a:ext cx="818009" cy="209293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線箭頭接點 390">
            <a:extLst>
              <a:ext uri="{FF2B5EF4-FFF2-40B4-BE49-F238E27FC236}">
                <a16:creationId xmlns:a16="http://schemas.microsoft.com/office/drawing/2014/main" id="{735845FA-F7FF-3243-AC79-D7DDE7B329E6}"/>
              </a:ext>
            </a:extLst>
          </p:cNvPr>
          <p:cNvCxnSpPr>
            <a:cxnSpLocks/>
            <a:stCxn id="198" idx="6"/>
            <a:endCxn id="201" idx="2"/>
          </p:cNvCxnSpPr>
          <p:nvPr/>
        </p:nvCxnSpPr>
        <p:spPr>
          <a:xfrm flipV="1">
            <a:off x="4812643" y="1492368"/>
            <a:ext cx="821809" cy="276757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直線箭頭接點 393">
            <a:extLst>
              <a:ext uri="{FF2B5EF4-FFF2-40B4-BE49-F238E27FC236}">
                <a16:creationId xmlns:a16="http://schemas.microsoft.com/office/drawing/2014/main" id="{91926C5F-41FC-CD4E-A158-533984F5D926}"/>
              </a:ext>
            </a:extLst>
          </p:cNvPr>
          <p:cNvCxnSpPr>
            <a:cxnSpLocks/>
            <a:stCxn id="198" idx="6"/>
            <a:endCxn id="202" idx="2"/>
          </p:cNvCxnSpPr>
          <p:nvPr/>
        </p:nvCxnSpPr>
        <p:spPr>
          <a:xfrm flipV="1">
            <a:off x="4812643" y="2182554"/>
            <a:ext cx="821809" cy="207738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直線箭頭接點 396">
            <a:extLst>
              <a:ext uri="{FF2B5EF4-FFF2-40B4-BE49-F238E27FC236}">
                <a16:creationId xmlns:a16="http://schemas.microsoft.com/office/drawing/2014/main" id="{A707F65B-EEF1-9248-8177-2236D1D91FBB}"/>
              </a:ext>
            </a:extLst>
          </p:cNvPr>
          <p:cNvCxnSpPr>
            <a:cxnSpLocks/>
            <a:stCxn id="198" idx="6"/>
            <a:endCxn id="209" idx="2"/>
          </p:cNvCxnSpPr>
          <p:nvPr/>
        </p:nvCxnSpPr>
        <p:spPr>
          <a:xfrm flipV="1">
            <a:off x="4812643" y="3598714"/>
            <a:ext cx="1032163" cy="66122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直線箭頭接點 399">
            <a:extLst>
              <a:ext uri="{FF2B5EF4-FFF2-40B4-BE49-F238E27FC236}">
                <a16:creationId xmlns:a16="http://schemas.microsoft.com/office/drawing/2014/main" id="{3630CB6C-1027-2B4C-9896-C4CC503900DE}"/>
              </a:ext>
            </a:extLst>
          </p:cNvPr>
          <p:cNvCxnSpPr>
            <a:cxnSpLocks/>
            <a:stCxn id="198" idx="6"/>
            <a:endCxn id="203" idx="2"/>
          </p:cNvCxnSpPr>
          <p:nvPr/>
        </p:nvCxnSpPr>
        <p:spPr>
          <a:xfrm>
            <a:off x="4812643" y="4259943"/>
            <a:ext cx="821809" cy="71111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直線箭頭接點 402">
            <a:extLst>
              <a:ext uri="{FF2B5EF4-FFF2-40B4-BE49-F238E27FC236}">
                <a16:creationId xmlns:a16="http://schemas.microsoft.com/office/drawing/2014/main" id="{8A015A0F-2F97-E14E-B5ED-49DDED6047D6}"/>
              </a:ext>
            </a:extLst>
          </p:cNvPr>
          <p:cNvCxnSpPr>
            <a:cxnSpLocks/>
            <a:stCxn id="198" idx="6"/>
            <a:endCxn id="204" idx="2"/>
          </p:cNvCxnSpPr>
          <p:nvPr/>
        </p:nvCxnSpPr>
        <p:spPr>
          <a:xfrm>
            <a:off x="4812643" y="4259943"/>
            <a:ext cx="818009" cy="139736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直線箭頭接點 405">
            <a:extLst>
              <a:ext uri="{FF2B5EF4-FFF2-40B4-BE49-F238E27FC236}">
                <a16:creationId xmlns:a16="http://schemas.microsoft.com/office/drawing/2014/main" id="{F6EB6257-36CF-7B46-A7E4-90513E7E4A89}"/>
              </a:ext>
            </a:extLst>
          </p:cNvPr>
          <p:cNvCxnSpPr>
            <a:cxnSpLocks/>
            <a:stCxn id="199" idx="6"/>
            <a:endCxn id="201" idx="2"/>
          </p:cNvCxnSpPr>
          <p:nvPr/>
        </p:nvCxnSpPr>
        <p:spPr>
          <a:xfrm flipV="1">
            <a:off x="4820465" y="1492368"/>
            <a:ext cx="813987" cy="346949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線箭頭接點 408">
            <a:extLst>
              <a:ext uri="{FF2B5EF4-FFF2-40B4-BE49-F238E27FC236}">
                <a16:creationId xmlns:a16="http://schemas.microsoft.com/office/drawing/2014/main" id="{AA0DBCC3-3E0D-7F40-A5A1-641313983DF4}"/>
              </a:ext>
            </a:extLst>
          </p:cNvPr>
          <p:cNvCxnSpPr>
            <a:cxnSpLocks/>
            <a:stCxn id="199" idx="6"/>
            <a:endCxn id="202" idx="2"/>
          </p:cNvCxnSpPr>
          <p:nvPr/>
        </p:nvCxnSpPr>
        <p:spPr>
          <a:xfrm flipV="1">
            <a:off x="4820465" y="2182554"/>
            <a:ext cx="813987" cy="277931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直線箭頭接點 411">
            <a:extLst>
              <a:ext uri="{FF2B5EF4-FFF2-40B4-BE49-F238E27FC236}">
                <a16:creationId xmlns:a16="http://schemas.microsoft.com/office/drawing/2014/main" id="{F5C0A13E-F159-0E4C-BDA1-C511F0C5F52A}"/>
              </a:ext>
            </a:extLst>
          </p:cNvPr>
          <p:cNvCxnSpPr>
            <a:cxnSpLocks/>
            <a:stCxn id="199" idx="6"/>
            <a:endCxn id="209" idx="2"/>
          </p:cNvCxnSpPr>
          <p:nvPr/>
        </p:nvCxnSpPr>
        <p:spPr>
          <a:xfrm flipV="1">
            <a:off x="4820465" y="3598714"/>
            <a:ext cx="1024341" cy="136315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直線箭頭接點 414">
            <a:extLst>
              <a:ext uri="{FF2B5EF4-FFF2-40B4-BE49-F238E27FC236}">
                <a16:creationId xmlns:a16="http://schemas.microsoft.com/office/drawing/2014/main" id="{DF28956F-72BD-2248-B32C-96039C383241}"/>
              </a:ext>
            </a:extLst>
          </p:cNvPr>
          <p:cNvCxnSpPr>
            <a:cxnSpLocks/>
            <a:stCxn id="199" idx="6"/>
            <a:endCxn id="203" idx="2"/>
          </p:cNvCxnSpPr>
          <p:nvPr/>
        </p:nvCxnSpPr>
        <p:spPr>
          <a:xfrm>
            <a:off x="4820465" y="4961867"/>
            <a:ext cx="813987" cy="918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直線箭頭接點 417">
            <a:extLst>
              <a:ext uri="{FF2B5EF4-FFF2-40B4-BE49-F238E27FC236}">
                <a16:creationId xmlns:a16="http://schemas.microsoft.com/office/drawing/2014/main" id="{543307CE-D9C2-7042-8063-E3599AE3E2D1}"/>
              </a:ext>
            </a:extLst>
          </p:cNvPr>
          <p:cNvCxnSpPr>
            <a:cxnSpLocks/>
            <a:stCxn id="199" idx="6"/>
            <a:endCxn id="204" idx="2"/>
          </p:cNvCxnSpPr>
          <p:nvPr/>
        </p:nvCxnSpPr>
        <p:spPr>
          <a:xfrm>
            <a:off x="4820465" y="4961867"/>
            <a:ext cx="810187" cy="6954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直線箭頭接點 420">
            <a:extLst>
              <a:ext uri="{FF2B5EF4-FFF2-40B4-BE49-F238E27FC236}">
                <a16:creationId xmlns:a16="http://schemas.microsoft.com/office/drawing/2014/main" id="{E7F37D96-73D1-8340-A821-8FD4EDDBCC2C}"/>
              </a:ext>
            </a:extLst>
          </p:cNvPr>
          <p:cNvCxnSpPr>
            <a:cxnSpLocks/>
            <a:stCxn id="200" idx="6"/>
            <a:endCxn id="201" idx="2"/>
          </p:cNvCxnSpPr>
          <p:nvPr/>
        </p:nvCxnSpPr>
        <p:spPr>
          <a:xfrm flipV="1">
            <a:off x="4808590" y="1492368"/>
            <a:ext cx="825862" cy="415941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直線箭頭接點 423">
            <a:extLst>
              <a:ext uri="{FF2B5EF4-FFF2-40B4-BE49-F238E27FC236}">
                <a16:creationId xmlns:a16="http://schemas.microsoft.com/office/drawing/2014/main" id="{126C6380-AB30-BC4A-9737-5F212EAB4642}"/>
              </a:ext>
            </a:extLst>
          </p:cNvPr>
          <p:cNvCxnSpPr>
            <a:cxnSpLocks/>
            <a:stCxn id="200" idx="6"/>
            <a:endCxn id="202" idx="2"/>
          </p:cNvCxnSpPr>
          <p:nvPr/>
        </p:nvCxnSpPr>
        <p:spPr>
          <a:xfrm flipV="1">
            <a:off x="4808590" y="2182554"/>
            <a:ext cx="825862" cy="346923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直線箭頭接點 426">
            <a:extLst>
              <a:ext uri="{FF2B5EF4-FFF2-40B4-BE49-F238E27FC236}">
                <a16:creationId xmlns:a16="http://schemas.microsoft.com/office/drawing/2014/main" id="{DAED88F8-5E5B-8A47-B92E-3227A04E9B92}"/>
              </a:ext>
            </a:extLst>
          </p:cNvPr>
          <p:cNvCxnSpPr>
            <a:cxnSpLocks/>
            <a:stCxn id="200" idx="6"/>
            <a:endCxn id="209" idx="2"/>
          </p:cNvCxnSpPr>
          <p:nvPr/>
        </p:nvCxnSpPr>
        <p:spPr>
          <a:xfrm flipV="1">
            <a:off x="4808590" y="3598714"/>
            <a:ext cx="1036216" cy="205307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直線箭頭接點 429">
            <a:extLst>
              <a:ext uri="{FF2B5EF4-FFF2-40B4-BE49-F238E27FC236}">
                <a16:creationId xmlns:a16="http://schemas.microsoft.com/office/drawing/2014/main" id="{97E1758B-4FA5-DB41-87F8-819B9F259FDA}"/>
              </a:ext>
            </a:extLst>
          </p:cNvPr>
          <p:cNvCxnSpPr>
            <a:cxnSpLocks/>
            <a:stCxn id="200" idx="6"/>
            <a:endCxn id="203" idx="2"/>
          </p:cNvCxnSpPr>
          <p:nvPr/>
        </p:nvCxnSpPr>
        <p:spPr>
          <a:xfrm flipV="1">
            <a:off x="4808590" y="4971053"/>
            <a:ext cx="825862" cy="680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直線箭頭接點 432">
            <a:extLst>
              <a:ext uri="{FF2B5EF4-FFF2-40B4-BE49-F238E27FC236}">
                <a16:creationId xmlns:a16="http://schemas.microsoft.com/office/drawing/2014/main" id="{6A3C299F-8D3F-764D-8223-FDCA7CA1999B}"/>
              </a:ext>
            </a:extLst>
          </p:cNvPr>
          <p:cNvCxnSpPr>
            <a:cxnSpLocks/>
            <a:stCxn id="200" idx="6"/>
            <a:endCxn id="204" idx="2"/>
          </p:cNvCxnSpPr>
          <p:nvPr/>
        </p:nvCxnSpPr>
        <p:spPr>
          <a:xfrm>
            <a:off x="4808590" y="5651786"/>
            <a:ext cx="822062" cy="552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6" name="橢圓 435">
            <a:extLst>
              <a:ext uri="{FF2B5EF4-FFF2-40B4-BE49-F238E27FC236}">
                <a16:creationId xmlns:a16="http://schemas.microsoft.com/office/drawing/2014/main" id="{7D0D6874-7016-694C-926E-857D795215B3}"/>
              </a:ext>
            </a:extLst>
          </p:cNvPr>
          <p:cNvSpPr/>
          <p:nvPr/>
        </p:nvSpPr>
        <p:spPr>
          <a:xfrm>
            <a:off x="8682738" y="1230574"/>
            <a:ext cx="540000" cy="540000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7" name="橢圓 436">
            <a:extLst>
              <a:ext uri="{FF2B5EF4-FFF2-40B4-BE49-F238E27FC236}">
                <a16:creationId xmlns:a16="http://schemas.microsoft.com/office/drawing/2014/main" id="{2CABFF4C-8C5E-144E-A52A-52F64DD4A4D8}"/>
              </a:ext>
            </a:extLst>
          </p:cNvPr>
          <p:cNvSpPr/>
          <p:nvPr/>
        </p:nvSpPr>
        <p:spPr>
          <a:xfrm>
            <a:off x="8684718" y="1901208"/>
            <a:ext cx="540000" cy="540000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38" name="橢圓 437">
            <a:extLst>
              <a:ext uri="{FF2B5EF4-FFF2-40B4-BE49-F238E27FC236}">
                <a16:creationId xmlns:a16="http://schemas.microsoft.com/office/drawing/2014/main" id="{EB0FF1C5-5329-524D-B56D-C9E9A2A52518}"/>
              </a:ext>
            </a:extLst>
          </p:cNvPr>
          <p:cNvSpPr/>
          <p:nvPr/>
        </p:nvSpPr>
        <p:spPr>
          <a:xfrm>
            <a:off x="8682738" y="3894275"/>
            <a:ext cx="540000" cy="540000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9" name="橢圓 438">
            <a:extLst>
              <a:ext uri="{FF2B5EF4-FFF2-40B4-BE49-F238E27FC236}">
                <a16:creationId xmlns:a16="http://schemas.microsoft.com/office/drawing/2014/main" id="{78856835-E47D-BE42-899C-453A19D14ED8}"/>
              </a:ext>
            </a:extLst>
          </p:cNvPr>
          <p:cNvSpPr/>
          <p:nvPr/>
        </p:nvSpPr>
        <p:spPr>
          <a:xfrm>
            <a:off x="8682738" y="4696460"/>
            <a:ext cx="540000" cy="540000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0" name="橢圓 439">
            <a:extLst>
              <a:ext uri="{FF2B5EF4-FFF2-40B4-BE49-F238E27FC236}">
                <a16:creationId xmlns:a16="http://schemas.microsoft.com/office/drawing/2014/main" id="{66B4F810-85BD-5345-9B62-3E14090703FC}"/>
              </a:ext>
            </a:extLst>
          </p:cNvPr>
          <p:cNvSpPr/>
          <p:nvPr/>
        </p:nvSpPr>
        <p:spPr>
          <a:xfrm>
            <a:off x="8684718" y="5383837"/>
            <a:ext cx="540000" cy="540000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46" name="直線箭頭接點 445">
            <a:extLst>
              <a:ext uri="{FF2B5EF4-FFF2-40B4-BE49-F238E27FC236}">
                <a16:creationId xmlns:a16="http://schemas.microsoft.com/office/drawing/2014/main" id="{A63E407B-D758-874A-A6E1-A6658E977976}"/>
              </a:ext>
            </a:extLst>
          </p:cNvPr>
          <p:cNvCxnSpPr>
            <a:cxnSpLocks/>
            <a:stCxn id="218" idx="6"/>
            <a:endCxn id="436" idx="2"/>
          </p:cNvCxnSpPr>
          <p:nvPr/>
        </p:nvCxnSpPr>
        <p:spPr>
          <a:xfrm>
            <a:off x="7710531" y="1492368"/>
            <a:ext cx="972207" cy="820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直線箭頭接點 449">
            <a:extLst>
              <a:ext uri="{FF2B5EF4-FFF2-40B4-BE49-F238E27FC236}">
                <a16:creationId xmlns:a16="http://schemas.microsoft.com/office/drawing/2014/main" id="{81485963-485F-7B4D-9DE7-C3E5DAEABB76}"/>
              </a:ext>
            </a:extLst>
          </p:cNvPr>
          <p:cNvCxnSpPr>
            <a:cxnSpLocks/>
            <a:stCxn id="221" idx="6"/>
            <a:endCxn id="440" idx="2"/>
          </p:cNvCxnSpPr>
          <p:nvPr/>
        </p:nvCxnSpPr>
        <p:spPr>
          <a:xfrm flipV="1">
            <a:off x="7706731" y="5653837"/>
            <a:ext cx="977987" cy="347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直線箭頭接點 457">
            <a:extLst>
              <a:ext uri="{FF2B5EF4-FFF2-40B4-BE49-F238E27FC236}">
                <a16:creationId xmlns:a16="http://schemas.microsoft.com/office/drawing/2014/main" id="{DE1A28BE-F24A-5044-A348-6CCB401B4B1B}"/>
              </a:ext>
            </a:extLst>
          </p:cNvPr>
          <p:cNvCxnSpPr>
            <a:cxnSpLocks/>
            <a:stCxn id="218" idx="6"/>
            <a:endCxn id="437" idx="2"/>
          </p:cNvCxnSpPr>
          <p:nvPr/>
        </p:nvCxnSpPr>
        <p:spPr>
          <a:xfrm>
            <a:off x="7710531" y="1492368"/>
            <a:ext cx="974187" cy="67884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直線箭頭接點 463">
            <a:extLst>
              <a:ext uri="{FF2B5EF4-FFF2-40B4-BE49-F238E27FC236}">
                <a16:creationId xmlns:a16="http://schemas.microsoft.com/office/drawing/2014/main" id="{8FFD83A9-C7C2-E340-B7C3-56D2610F7150}"/>
              </a:ext>
            </a:extLst>
          </p:cNvPr>
          <p:cNvCxnSpPr>
            <a:cxnSpLocks/>
            <a:stCxn id="219" idx="6"/>
            <a:endCxn id="436" idx="2"/>
          </p:cNvCxnSpPr>
          <p:nvPr/>
        </p:nvCxnSpPr>
        <p:spPr>
          <a:xfrm flipV="1">
            <a:off x="7710531" y="1500574"/>
            <a:ext cx="972207" cy="68198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直線箭頭接點 464">
            <a:extLst>
              <a:ext uri="{FF2B5EF4-FFF2-40B4-BE49-F238E27FC236}">
                <a16:creationId xmlns:a16="http://schemas.microsoft.com/office/drawing/2014/main" id="{ECD9647D-27B4-4D47-9442-06C8E8853AE6}"/>
              </a:ext>
            </a:extLst>
          </p:cNvPr>
          <p:cNvCxnSpPr>
            <a:cxnSpLocks/>
            <a:stCxn id="218" idx="6"/>
            <a:endCxn id="438" idx="2"/>
          </p:cNvCxnSpPr>
          <p:nvPr/>
        </p:nvCxnSpPr>
        <p:spPr>
          <a:xfrm>
            <a:off x="7710531" y="1492368"/>
            <a:ext cx="972207" cy="267190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直線箭頭接點 470">
            <a:extLst>
              <a:ext uri="{FF2B5EF4-FFF2-40B4-BE49-F238E27FC236}">
                <a16:creationId xmlns:a16="http://schemas.microsoft.com/office/drawing/2014/main" id="{11CA6E77-1E96-BE46-B836-35C5F4A7EBF4}"/>
              </a:ext>
            </a:extLst>
          </p:cNvPr>
          <p:cNvCxnSpPr>
            <a:cxnSpLocks/>
            <a:stCxn id="219" idx="6"/>
            <a:endCxn id="437" idx="2"/>
          </p:cNvCxnSpPr>
          <p:nvPr/>
        </p:nvCxnSpPr>
        <p:spPr>
          <a:xfrm flipV="1">
            <a:off x="7710531" y="2171208"/>
            <a:ext cx="974187" cy="1134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直線箭頭接點 473">
            <a:extLst>
              <a:ext uri="{FF2B5EF4-FFF2-40B4-BE49-F238E27FC236}">
                <a16:creationId xmlns:a16="http://schemas.microsoft.com/office/drawing/2014/main" id="{79A711D2-A326-7948-BE30-E178D234146E}"/>
              </a:ext>
            </a:extLst>
          </p:cNvPr>
          <p:cNvCxnSpPr>
            <a:cxnSpLocks/>
            <a:stCxn id="219" idx="6"/>
            <a:endCxn id="438" idx="2"/>
          </p:cNvCxnSpPr>
          <p:nvPr/>
        </p:nvCxnSpPr>
        <p:spPr>
          <a:xfrm>
            <a:off x="7710531" y="2182554"/>
            <a:ext cx="972207" cy="198172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線箭頭接點 478">
            <a:extLst>
              <a:ext uri="{FF2B5EF4-FFF2-40B4-BE49-F238E27FC236}">
                <a16:creationId xmlns:a16="http://schemas.microsoft.com/office/drawing/2014/main" id="{F69699C0-379E-B64A-BD99-E85D4CD0F72F}"/>
              </a:ext>
            </a:extLst>
          </p:cNvPr>
          <p:cNvCxnSpPr>
            <a:cxnSpLocks/>
            <a:stCxn id="219" idx="6"/>
            <a:endCxn id="439" idx="2"/>
          </p:cNvCxnSpPr>
          <p:nvPr/>
        </p:nvCxnSpPr>
        <p:spPr>
          <a:xfrm>
            <a:off x="7710531" y="2182554"/>
            <a:ext cx="972207" cy="278390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直線箭頭接點 479">
            <a:extLst>
              <a:ext uri="{FF2B5EF4-FFF2-40B4-BE49-F238E27FC236}">
                <a16:creationId xmlns:a16="http://schemas.microsoft.com/office/drawing/2014/main" id="{A08623BB-CD01-BA4D-9906-F06BCC0FEDAD}"/>
              </a:ext>
            </a:extLst>
          </p:cNvPr>
          <p:cNvCxnSpPr>
            <a:cxnSpLocks/>
            <a:stCxn id="219" idx="6"/>
            <a:endCxn id="440" idx="2"/>
          </p:cNvCxnSpPr>
          <p:nvPr/>
        </p:nvCxnSpPr>
        <p:spPr>
          <a:xfrm>
            <a:off x="7710531" y="2182554"/>
            <a:ext cx="974187" cy="347128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直線箭頭接點 484">
            <a:extLst>
              <a:ext uri="{FF2B5EF4-FFF2-40B4-BE49-F238E27FC236}">
                <a16:creationId xmlns:a16="http://schemas.microsoft.com/office/drawing/2014/main" id="{9D640345-51E8-9742-9DA1-2DA0494D97FB}"/>
              </a:ext>
            </a:extLst>
          </p:cNvPr>
          <p:cNvCxnSpPr>
            <a:cxnSpLocks/>
            <a:stCxn id="226" idx="6"/>
            <a:endCxn id="436" idx="2"/>
          </p:cNvCxnSpPr>
          <p:nvPr/>
        </p:nvCxnSpPr>
        <p:spPr>
          <a:xfrm flipV="1">
            <a:off x="7553622" y="1500574"/>
            <a:ext cx="1129116" cy="209814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直線箭頭接點 489">
            <a:extLst>
              <a:ext uri="{FF2B5EF4-FFF2-40B4-BE49-F238E27FC236}">
                <a16:creationId xmlns:a16="http://schemas.microsoft.com/office/drawing/2014/main" id="{5AC25B89-75A5-AE46-BF3D-D14F738F078F}"/>
              </a:ext>
            </a:extLst>
          </p:cNvPr>
          <p:cNvCxnSpPr>
            <a:cxnSpLocks/>
            <a:stCxn id="226" idx="6"/>
            <a:endCxn id="437" idx="2"/>
          </p:cNvCxnSpPr>
          <p:nvPr/>
        </p:nvCxnSpPr>
        <p:spPr>
          <a:xfrm flipV="1">
            <a:off x="7553622" y="2171208"/>
            <a:ext cx="1131096" cy="142750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直線箭頭接點 492">
            <a:extLst>
              <a:ext uri="{FF2B5EF4-FFF2-40B4-BE49-F238E27FC236}">
                <a16:creationId xmlns:a16="http://schemas.microsoft.com/office/drawing/2014/main" id="{1F6A8221-C845-AF4E-9086-727A840DF28E}"/>
              </a:ext>
            </a:extLst>
          </p:cNvPr>
          <p:cNvCxnSpPr>
            <a:cxnSpLocks/>
            <a:stCxn id="226" idx="6"/>
            <a:endCxn id="438" idx="2"/>
          </p:cNvCxnSpPr>
          <p:nvPr/>
        </p:nvCxnSpPr>
        <p:spPr>
          <a:xfrm>
            <a:off x="7553622" y="3598714"/>
            <a:ext cx="1129116" cy="56556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直線箭頭接點 495">
            <a:extLst>
              <a:ext uri="{FF2B5EF4-FFF2-40B4-BE49-F238E27FC236}">
                <a16:creationId xmlns:a16="http://schemas.microsoft.com/office/drawing/2014/main" id="{7F71A603-4D41-E847-A81C-7A6B448CD6BF}"/>
              </a:ext>
            </a:extLst>
          </p:cNvPr>
          <p:cNvCxnSpPr>
            <a:cxnSpLocks/>
            <a:stCxn id="226" idx="6"/>
            <a:endCxn id="439" idx="2"/>
          </p:cNvCxnSpPr>
          <p:nvPr/>
        </p:nvCxnSpPr>
        <p:spPr>
          <a:xfrm>
            <a:off x="7553622" y="3598714"/>
            <a:ext cx="1129116" cy="136774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直線箭頭接點 498">
            <a:extLst>
              <a:ext uri="{FF2B5EF4-FFF2-40B4-BE49-F238E27FC236}">
                <a16:creationId xmlns:a16="http://schemas.microsoft.com/office/drawing/2014/main" id="{DAE862F5-37FD-DC47-9449-912339204B75}"/>
              </a:ext>
            </a:extLst>
          </p:cNvPr>
          <p:cNvCxnSpPr>
            <a:cxnSpLocks/>
            <a:stCxn id="226" idx="6"/>
            <a:endCxn id="440" idx="2"/>
          </p:cNvCxnSpPr>
          <p:nvPr/>
        </p:nvCxnSpPr>
        <p:spPr>
          <a:xfrm>
            <a:off x="7553622" y="3598714"/>
            <a:ext cx="1131096" cy="205512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直線箭頭接點 501">
            <a:extLst>
              <a:ext uri="{FF2B5EF4-FFF2-40B4-BE49-F238E27FC236}">
                <a16:creationId xmlns:a16="http://schemas.microsoft.com/office/drawing/2014/main" id="{D1E2C0A9-FC10-6148-B746-1650CEFD97DA}"/>
              </a:ext>
            </a:extLst>
          </p:cNvPr>
          <p:cNvCxnSpPr>
            <a:cxnSpLocks/>
            <a:stCxn id="220" idx="6"/>
            <a:endCxn id="436" idx="2"/>
          </p:cNvCxnSpPr>
          <p:nvPr/>
        </p:nvCxnSpPr>
        <p:spPr>
          <a:xfrm flipV="1">
            <a:off x="7710531" y="1500574"/>
            <a:ext cx="972207" cy="347047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線箭頭接點 504">
            <a:extLst>
              <a:ext uri="{FF2B5EF4-FFF2-40B4-BE49-F238E27FC236}">
                <a16:creationId xmlns:a16="http://schemas.microsoft.com/office/drawing/2014/main" id="{5F651723-5D14-224E-87D0-E767E77D6C26}"/>
              </a:ext>
            </a:extLst>
          </p:cNvPr>
          <p:cNvCxnSpPr>
            <a:cxnSpLocks/>
            <a:stCxn id="220" idx="6"/>
            <a:endCxn id="437" idx="2"/>
          </p:cNvCxnSpPr>
          <p:nvPr/>
        </p:nvCxnSpPr>
        <p:spPr>
          <a:xfrm flipV="1">
            <a:off x="7710531" y="2171208"/>
            <a:ext cx="974187" cy="279984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直線箭頭接點 507">
            <a:extLst>
              <a:ext uri="{FF2B5EF4-FFF2-40B4-BE49-F238E27FC236}">
                <a16:creationId xmlns:a16="http://schemas.microsoft.com/office/drawing/2014/main" id="{E9315B4B-F35A-1841-BDCF-70474807A315}"/>
              </a:ext>
            </a:extLst>
          </p:cNvPr>
          <p:cNvCxnSpPr>
            <a:cxnSpLocks/>
            <a:stCxn id="220" idx="6"/>
            <a:endCxn id="438" idx="2"/>
          </p:cNvCxnSpPr>
          <p:nvPr/>
        </p:nvCxnSpPr>
        <p:spPr>
          <a:xfrm flipV="1">
            <a:off x="7710531" y="4164275"/>
            <a:ext cx="972207" cy="80677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直線箭頭接點 510">
            <a:extLst>
              <a:ext uri="{FF2B5EF4-FFF2-40B4-BE49-F238E27FC236}">
                <a16:creationId xmlns:a16="http://schemas.microsoft.com/office/drawing/2014/main" id="{F98D4259-328B-9F49-BAA4-79F4EF81639B}"/>
              </a:ext>
            </a:extLst>
          </p:cNvPr>
          <p:cNvCxnSpPr>
            <a:cxnSpLocks/>
            <a:stCxn id="220" idx="6"/>
            <a:endCxn id="439" idx="2"/>
          </p:cNvCxnSpPr>
          <p:nvPr/>
        </p:nvCxnSpPr>
        <p:spPr>
          <a:xfrm flipV="1">
            <a:off x="7710531" y="4966460"/>
            <a:ext cx="972207" cy="459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直線箭頭接點 513">
            <a:extLst>
              <a:ext uri="{FF2B5EF4-FFF2-40B4-BE49-F238E27FC236}">
                <a16:creationId xmlns:a16="http://schemas.microsoft.com/office/drawing/2014/main" id="{F572E6C6-9BD0-8C4B-A8BF-6613AF5F4012}"/>
              </a:ext>
            </a:extLst>
          </p:cNvPr>
          <p:cNvCxnSpPr>
            <a:cxnSpLocks/>
            <a:stCxn id="220" idx="6"/>
            <a:endCxn id="440" idx="2"/>
          </p:cNvCxnSpPr>
          <p:nvPr/>
        </p:nvCxnSpPr>
        <p:spPr>
          <a:xfrm>
            <a:off x="7710531" y="4971053"/>
            <a:ext cx="974187" cy="68278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8" name="直線箭頭接點 517">
            <a:extLst>
              <a:ext uri="{FF2B5EF4-FFF2-40B4-BE49-F238E27FC236}">
                <a16:creationId xmlns:a16="http://schemas.microsoft.com/office/drawing/2014/main" id="{7699DE36-8F95-EF42-BDB8-E635D0CB5335}"/>
              </a:ext>
            </a:extLst>
          </p:cNvPr>
          <p:cNvCxnSpPr>
            <a:cxnSpLocks/>
            <a:stCxn id="221" idx="6"/>
            <a:endCxn id="436" idx="2"/>
          </p:cNvCxnSpPr>
          <p:nvPr/>
        </p:nvCxnSpPr>
        <p:spPr>
          <a:xfrm flipV="1">
            <a:off x="7706731" y="1500574"/>
            <a:ext cx="976007" cy="415673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1" name="直線箭頭接點 520">
            <a:extLst>
              <a:ext uri="{FF2B5EF4-FFF2-40B4-BE49-F238E27FC236}">
                <a16:creationId xmlns:a16="http://schemas.microsoft.com/office/drawing/2014/main" id="{5C31A253-EEAF-B14C-98C6-BC9BB53E7A08}"/>
              </a:ext>
            </a:extLst>
          </p:cNvPr>
          <p:cNvCxnSpPr>
            <a:cxnSpLocks/>
            <a:stCxn id="221" idx="6"/>
            <a:endCxn id="437" idx="2"/>
          </p:cNvCxnSpPr>
          <p:nvPr/>
        </p:nvCxnSpPr>
        <p:spPr>
          <a:xfrm flipV="1">
            <a:off x="7706731" y="2171208"/>
            <a:ext cx="977987" cy="348610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4" name="直線箭頭接點 523">
            <a:extLst>
              <a:ext uri="{FF2B5EF4-FFF2-40B4-BE49-F238E27FC236}">
                <a16:creationId xmlns:a16="http://schemas.microsoft.com/office/drawing/2014/main" id="{A3E5CCC0-808A-304C-BC2B-2B77C4A28E83}"/>
              </a:ext>
            </a:extLst>
          </p:cNvPr>
          <p:cNvCxnSpPr>
            <a:cxnSpLocks/>
            <a:stCxn id="221" idx="6"/>
            <a:endCxn id="438" idx="2"/>
          </p:cNvCxnSpPr>
          <p:nvPr/>
        </p:nvCxnSpPr>
        <p:spPr>
          <a:xfrm flipV="1">
            <a:off x="7706731" y="4164275"/>
            <a:ext cx="976007" cy="1493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直線箭頭接點 526">
            <a:extLst>
              <a:ext uri="{FF2B5EF4-FFF2-40B4-BE49-F238E27FC236}">
                <a16:creationId xmlns:a16="http://schemas.microsoft.com/office/drawing/2014/main" id="{A369BB39-F8A3-FB4B-9929-F051F8F1AFEC}"/>
              </a:ext>
            </a:extLst>
          </p:cNvPr>
          <p:cNvCxnSpPr>
            <a:cxnSpLocks/>
            <a:stCxn id="221" idx="6"/>
            <a:endCxn id="439" idx="2"/>
          </p:cNvCxnSpPr>
          <p:nvPr/>
        </p:nvCxnSpPr>
        <p:spPr>
          <a:xfrm flipV="1">
            <a:off x="7706731" y="4966460"/>
            <a:ext cx="976007" cy="69084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1" name="矩形 530">
            <a:extLst>
              <a:ext uri="{FF2B5EF4-FFF2-40B4-BE49-F238E27FC236}">
                <a16:creationId xmlns:a16="http://schemas.microsoft.com/office/drawing/2014/main" id="{9E8FCEB3-ED07-C846-B6DD-8153A3DEA944}"/>
              </a:ext>
            </a:extLst>
          </p:cNvPr>
          <p:cNvSpPr/>
          <p:nvPr/>
        </p:nvSpPr>
        <p:spPr>
          <a:xfrm>
            <a:off x="9257670" y="1199980"/>
            <a:ext cx="27174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Assassin (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0.66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32" name="矩形 531">
            <a:extLst>
              <a:ext uri="{FF2B5EF4-FFF2-40B4-BE49-F238E27FC236}">
                <a16:creationId xmlns:a16="http://schemas.microsoft.com/office/drawing/2014/main" id="{0342FB10-2002-184F-9E51-D97E81DC8D1D}"/>
              </a:ext>
            </a:extLst>
          </p:cNvPr>
          <p:cNvSpPr/>
          <p:nvPr/>
        </p:nvSpPr>
        <p:spPr>
          <a:xfrm>
            <a:off x="9257670" y="1869011"/>
            <a:ext cx="20924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Tank (0.11)</a:t>
            </a:r>
            <a:endParaRPr lang="zh-TW" altLang="en-US" sz="3200" dirty="0"/>
          </a:p>
        </p:txBody>
      </p:sp>
      <p:sp>
        <p:nvSpPr>
          <p:cNvPr id="533" name="矩形 532">
            <a:extLst>
              <a:ext uri="{FF2B5EF4-FFF2-40B4-BE49-F238E27FC236}">
                <a16:creationId xmlns:a16="http://schemas.microsoft.com/office/drawing/2014/main" id="{77383B57-B978-4743-AC06-09A7796BFEFC}"/>
              </a:ext>
            </a:extLst>
          </p:cNvPr>
          <p:cNvSpPr/>
          <p:nvPr/>
        </p:nvSpPr>
        <p:spPr>
          <a:xfrm>
            <a:off x="9257670" y="2805640"/>
            <a:ext cx="22140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Mage (0.13)</a:t>
            </a:r>
            <a:endParaRPr lang="zh-TW" altLang="en-US" sz="3200" dirty="0"/>
          </a:p>
        </p:txBody>
      </p:sp>
      <p:sp>
        <p:nvSpPr>
          <p:cNvPr id="534" name="矩形 533">
            <a:extLst>
              <a:ext uri="{FF2B5EF4-FFF2-40B4-BE49-F238E27FC236}">
                <a16:creationId xmlns:a16="http://schemas.microsoft.com/office/drawing/2014/main" id="{9D95F2B7-54F9-E844-92F4-CF97A0E06773}"/>
              </a:ext>
            </a:extLst>
          </p:cNvPr>
          <p:cNvSpPr/>
          <p:nvPr/>
        </p:nvSpPr>
        <p:spPr>
          <a:xfrm>
            <a:off x="9257670" y="3847378"/>
            <a:ext cx="25763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(0.35)</a:t>
            </a:r>
            <a:endParaRPr lang="zh-TW" altLang="en-US" sz="3200" dirty="0"/>
          </a:p>
        </p:txBody>
      </p:sp>
      <p:sp>
        <p:nvSpPr>
          <p:cNvPr id="535" name="矩形 534">
            <a:extLst>
              <a:ext uri="{FF2B5EF4-FFF2-40B4-BE49-F238E27FC236}">
                <a16:creationId xmlns:a16="http://schemas.microsoft.com/office/drawing/2014/main" id="{8E1D41F4-5D20-7943-AE4C-45139871E4D4}"/>
              </a:ext>
            </a:extLst>
          </p:cNvPr>
          <p:cNvSpPr/>
          <p:nvPr/>
        </p:nvSpPr>
        <p:spPr>
          <a:xfrm>
            <a:off x="9257670" y="4670791"/>
            <a:ext cx="24625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Fighter (0.21)</a:t>
            </a:r>
            <a:endParaRPr lang="zh-TW" altLang="en-US" sz="3200" dirty="0"/>
          </a:p>
        </p:txBody>
      </p:sp>
      <p:sp>
        <p:nvSpPr>
          <p:cNvPr id="536" name="矩形 535">
            <a:extLst>
              <a:ext uri="{FF2B5EF4-FFF2-40B4-BE49-F238E27FC236}">
                <a16:creationId xmlns:a16="http://schemas.microsoft.com/office/drawing/2014/main" id="{305001E4-32AE-C745-AE3D-2675C254CDDD}"/>
              </a:ext>
            </a:extLst>
          </p:cNvPr>
          <p:cNvSpPr/>
          <p:nvPr/>
        </p:nvSpPr>
        <p:spPr>
          <a:xfrm>
            <a:off x="9257670" y="5364060"/>
            <a:ext cx="30348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Marksman (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0.79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3200" dirty="0"/>
          </a:p>
        </p:txBody>
      </p:sp>
      <p:sp>
        <p:nvSpPr>
          <p:cNvPr id="145" name="文字方塊 144">
            <a:extLst>
              <a:ext uri="{FF2B5EF4-FFF2-40B4-BE49-F238E27FC236}">
                <a16:creationId xmlns:a16="http://schemas.microsoft.com/office/drawing/2014/main" id="{E26728F5-A515-4544-AE9B-173B262BAAA1}"/>
              </a:ext>
            </a:extLst>
          </p:cNvPr>
          <p:cNvSpPr txBox="1"/>
          <p:nvPr/>
        </p:nvSpPr>
        <p:spPr>
          <a:xfrm>
            <a:off x="8165503" y="6101155"/>
            <a:ext cx="1574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1E3B3F9-5941-4357-8770-94C0AC02B4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323" b="89063"/>
          <a:stretch/>
        </p:blipFill>
        <p:spPr>
          <a:xfrm>
            <a:off x="1681057" y="1362050"/>
            <a:ext cx="1952949" cy="365671"/>
          </a:xfrm>
          <a:prstGeom prst="rect">
            <a:avLst/>
          </a:prstGeom>
        </p:spPr>
      </p:pic>
      <p:pic>
        <p:nvPicPr>
          <p:cNvPr id="152" name="圖片 151">
            <a:extLst>
              <a:ext uri="{FF2B5EF4-FFF2-40B4-BE49-F238E27FC236}">
                <a16:creationId xmlns:a16="http://schemas.microsoft.com/office/drawing/2014/main" id="{45B5B5A9-4117-411E-B8D6-52E98B4ABE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066" r="80447" b="44643"/>
          <a:stretch/>
        </p:blipFill>
        <p:spPr>
          <a:xfrm>
            <a:off x="1681057" y="2699937"/>
            <a:ext cx="1940656" cy="344032"/>
          </a:xfrm>
          <a:prstGeom prst="rect">
            <a:avLst/>
          </a:prstGeom>
        </p:spPr>
      </p:pic>
      <p:pic>
        <p:nvPicPr>
          <p:cNvPr id="153" name="圖片 152">
            <a:extLst>
              <a:ext uri="{FF2B5EF4-FFF2-40B4-BE49-F238E27FC236}">
                <a16:creationId xmlns:a16="http://schemas.microsoft.com/office/drawing/2014/main" id="{39C6F54D-1A8F-4EA0-B829-0B17F11595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71" r="74346" b="66612"/>
          <a:stretch/>
        </p:blipFill>
        <p:spPr>
          <a:xfrm>
            <a:off x="1684748" y="1989944"/>
            <a:ext cx="2546123" cy="358307"/>
          </a:xfrm>
          <a:prstGeom prst="rect">
            <a:avLst/>
          </a:prstGeom>
        </p:spPr>
      </p:pic>
      <p:pic>
        <p:nvPicPr>
          <p:cNvPr id="154" name="圖片 153">
            <a:extLst>
              <a:ext uri="{FF2B5EF4-FFF2-40B4-BE49-F238E27FC236}">
                <a16:creationId xmlns:a16="http://schemas.microsoft.com/office/drawing/2014/main" id="{BF9E7000-F1A1-4B90-BD26-AE507F9785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788" t="22434" r="12400" b="66464"/>
          <a:stretch/>
        </p:blipFill>
        <p:spPr>
          <a:xfrm>
            <a:off x="1693225" y="5466190"/>
            <a:ext cx="2462543" cy="371192"/>
          </a:xfrm>
          <a:prstGeom prst="rect">
            <a:avLst/>
          </a:prstGeom>
        </p:spPr>
      </p:pic>
      <p:pic>
        <p:nvPicPr>
          <p:cNvPr id="155" name="圖片 154">
            <a:extLst>
              <a:ext uri="{FF2B5EF4-FFF2-40B4-BE49-F238E27FC236}">
                <a16:creationId xmlns:a16="http://schemas.microsoft.com/office/drawing/2014/main" id="{4FD6C7A1-BDC6-42C2-84C6-CDEE3ED463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448" r="75883" b="22262"/>
          <a:stretch/>
        </p:blipFill>
        <p:spPr>
          <a:xfrm>
            <a:off x="1674727" y="3406028"/>
            <a:ext cx="2393597" cy="344031"/>
          </a:xfrm>
          <a:prstGeom prst="rect">
            <a:avLst/>
          </a:prstGeom>
        </p:spPr>
      </p:pic>
      <p:pic>
        <p:nvPicPr>
          <p:cNvPr id="156" name="圖片 155">
            <a:extLst>
              <a:ext uri="{FF2B5EF4-FFF2-40B4-BE49-F238E27FC236}">
                <a16:creationId xmlns:a16="http://schemas.microsoft.com/office/drawing/2014/main" id="{DCA7ACB5-C1B1-4FBB-A778-07AC67EE9E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822" r="75064" b="346"/>
          <a:stretch/>
        </p:blipFill>
        <p:spPr>
          <a:xfrm>
            <a:off x="1680900" y="4106438"/>
            <a:ext cx="2474868" cy="362139"/>
          </a:xfrm>
          <a:prstGeom prst="rect">
            <a:avLst/>
          </a:prstGeom>
        </p:spPr>
      </p:pic>
      <p:pic>
        <p:nvPicPr>
          <p:cNvPr id="157" name="圖片 156">
            <a:extLst>
              <a:ext uri="{FF2B5EF4-FFF2-40B4-BE49-F238E27FC236}">
                <a16:creationId xmlns:a16="http://schemas.microsoft.com/office/drawing/2014/main" id="{9F75B6AC-528A-4BF8-AC9C-B07CE91A3F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848" r="13983" b="88872"/>
          <a:stretch/>
        </p:blipFill>
        <p:spPr>
          <a:xfrm>
            <a:off x="1689216" y="4759598"/>
            <a:ext cx="2299581" cy="372033"/>
          </a:xfrm>
          <a:prstGeom prst="rect">
            <a:avLst/>
          </a:prstGeom>
        </p:spPr>
      </p:pic>
      <p:pic>
        <p:nvPicPr>
          <p:cNvPr id="721" name="圖片 720">
            <a:extLst>
              <a:ext uri="{FF2B5EF4-FFF2-40B4-BE49-F238E27FC236}">
                <a16:creationId xmlns:a16="http://schemas.microsoft.com/office/drawing/2014/main" id="{7AD303D2-E8FF-4D29-ACB4-D19D48902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04" y="3065996"/>
            <a:ext cx="1371600" cy="1390650"/>
          </a:xfrm>
          <a:prstGeom prst="rect">
            <a:avLst/>
          </a:prstGeom>
        </p:spPr>
      </p:pic>
      <p:sp>
        <p:nvSpPr>
          <p:cNvPr id="842" name="矩形 841">
            <a:extLst>
              <a:ext uri="{FF2B5EF4-FFF2-40B4-BE49-F238E27FC236}">
                <a16:creationId xmlns:a16="http://schemas.microsoft.com/office/drawing/2014/main" id="{06E8A736-69D6-4195-A870-6A1FF46F363A}"/>
              </a:ext>
            </a:extLst>
          </p:cNvPr>
          <p:cNvSpPr/>
          <p:nvPr/>
        </p:nvSpPr>
        <p:spPr>
          <a:xfrm flipV="1">
            <a:off x="8604848" y="1167212"/>
            <a:ext cx="687202" cy="4873700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04095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D3830A09-F945-AE46-BD06-8FB90A5F0948}"/>
                  </a:ext>
                </a:extLst>
              </p:cNvPr>
              <p:cNvSpPr txBox="1"/>
              <p:nvPr/>
            </p:nvSpPr>
            <p:spPr>
              <a:xfrm>
                <a:off x="107126" y="4658679"/>
                <a:ext cx="3606757" cy="892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TW" sz="20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1" lang="en-US" altLang="zh-TW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kumimoji="1"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sz="20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kumimoji="1"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TW" sz="200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kumimoji="1" lang="en-US" altLang="zh-TW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1"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kumimoji="1" lang="en-US" altLang="zh-TW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TW" sz="2000" i="1">
                                                  <a:latin typeface="Cambria Math" panose="02040503050406030204" pitchFamily="18" charset="0"/>
                                                </a:rPr>
                                                <m:t>𝑜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TW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D3830A09-F945-AE46-BD06-8FB90A5F0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6" y="4658679"/>
                <a:ext cx="3606757" cy="8925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06DCF9BD-49CC-F241-92DE-81FC24D2D376}"/>
                  </a:ext>
                </a:extLst>
              </p:cNvPr>
              <p:cNvSpPr txBox="1"/>
              <p:nvPr/>
            </p:nvSpPr>
            <p:spPr>
              <a:xfrm>
                <a:off x="9029078" y="4724209"/>
                <a:ext cx="2345386" cy="7469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𝑀𝑆𝐸</m:t>
                          </m:r>
                        </m:sub>
                      </m:sSub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TW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06DCF9BD-49CC-F241-92DE-81FC24D2D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078" y="4724209"/>
                <a:ext cx="2345386" cy="7469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圓角矩形 89">
            <a:extLst>
              <a:ext uri="{FF2B5EF4-FFF2-40B4-BE49-F238E27FC236}">
                <a16:creationId xmlns:a16="http://schemas.microsoft.com/office/drawing/2014/main" id="{0B14ACA2-FEDB-CF47-BC96-F8DBC831C4D0}"/>
              </a:ext>
            </a:extLst>
          </p:cNvPr>
          <p:cNvSpPr/>
          <p:nvPr/>
        </p:nvSpPr>
        <p:spPr>
          <a:xfrm>
            <a:off x="334978" y="3639552"/>
            <a:ext cx="3151055" cy="71709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Cross-entropy </a:t>
            </a:r>
            <a:endParaRPr kumimoji="1"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圓角矩形 90">
            <a:extLst>
              <a:ext uri="{FF2B5EF4-FFF2-40B4-BE49-F238E27FC236}">
                <a16:creationId xmlns:a16="http://schemas.microsoft.com/office/drawing/2014/main" id="{08F915E0-507B-5B41-88F0-88725A4EB7D7}"/>
              </a:ext>
            </a:extLst>
          </p:cNvPr>
          <p:cNvSpPr/>
          <p:nvPr/>
        </p:nvSpPr>
        <p:spPr>
          <a:xfrm>
            <a:off x="8328927" y="3633624"/>
            <a:ext cx="3745692" cy="7230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Square Error (MSE)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DBD50D24-78EE-437C-85AD-3EEABBEDF67B}"/>
              </a:ext>
            </a:extLst>
          </p:cNvPr>
          <p:cNvGraphicFramePr>
            <a:graphicFrameLocks noGrp="1"/>
          </p:cNvGraphicFramePr>
          <p:nvPr/>
        </p:nvGraphicFramePr>
        <p:xfrm>
          <a:off x="334978" y="1032066"/>
          <a:ext cx="1145912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708">
                  <a:extLst>
                    <a:ext uri="{9D8B030D-6E8A-4147-A177-3AD203B41FA5}">
                      <a16:colId xmlns:a16="http://schemas.microsoft.com/office/drawing/2014/main" val="3358643095"/>
                    </a:ext>
                  </a:extLst>
                </a:gridCol>
                <a:gridCol w="3819708">
                  <a:extLst>
                    <a:ext uri="{9D8B030D-6E8A-4147-A177-3AD203B41FA5}">
                      <a16:colId xmlns:a16="http://schemas.microsoft.com/office/drawing/2014/main" val="1665590244"/>
                    </a:ext>
                  </a:extLst>
                </a:gridCol>
                <a:gridCol w="3819708">
                  <a:extLst>
                    <a:ext uri="{9D8B030D-6E8A-4147-A177-3AD203B41FA5}">
                      <a16:colId xmlns:a16="http://schemas.microsoft.com/office/drawing/2014/main" val="4048305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Problem type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Last-layer activation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Loss function (Error)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7076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Binary classification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sigmoid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binary_crossentropy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16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Multilabel classification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sigmoid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binary_crossentropy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078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Multiclass classification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softmax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categorical_crossentropy</a:t>
                      </a:r>
                      <a:endParaRPr lang="en-US" altLang="zh-TW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4459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Regression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none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mse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759978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41221A19-06CF-4671-916D-2B208C186B5D}"/>
                  </a:ext>
                </a:extLst>
              </p:cNvPr>
              <p:cNvSpPr/>
              <p:nvPr/>
            </p:nvSpPr>
            <p:spPr>
              <a:xfrm>
                <a:off x="510995" y="5843036"/>
                <a:ext cx="267701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Label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Predicted probability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41221A19-06CF-4671-916D-2B208C186B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95" y="5843036"/>
                <a:ext cx="2677015" cy="707886"/>
              </a:xfrm>
              <a:prstGeom prst="rect">
                <a:avLst/>
              </a:prstGeom>
              <a:blipFill>
                <a:blip r:embed="rId5"/>
                <a:stretch>
                  <a:fillRect t="-5172" r="-1367" b="-146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圓角矩形 89">
            <a:extLst>
              <a:ext uri="{FF2B5EF4-FFF2-40B4-BE49-F238E27FC236}">
                <a16:creationId xmlns:a16="http://schemas.microsoft.com/office/drawing/2014/main" id="{E1568C18-BDBF-4C92-95E0-34ECC47427D9}"/>
              </a:ext>
            </a:extLst>
          </p:cNvPr>
          <p:cNvSpPr/>
          <p:nvPr/>
        </p:nvSpPr>
        <p:spPr>
          <a:xfrm>
            <a:off x="4140679" y="3639552"/>
            <a:ext cx="3847722" cy="717092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Categorical Cross-entropy </a:t>
            </a:r>
            <a:endParaRPr kumimoji="1"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64BC3326-46A3-40F6-90D0-A75BC4D595A8}"/>
                  </a:ext>
                </a:extLst>
              </p:cNvPr>
              <p:cNvSpPr txBox="1"/>
              <p:nvPr/>
            </p:nvSpPr>
            <p:spPr>
              <a:xfrm>
                <a:off x="5480630" y="4658679"/>
                <a:ext cx="1167820" cy="892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TW" sz="20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1" lang="en-US" altLang="zh-TW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64BC3326-46A3-40F6-90D0-A75BC4D59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0630" y="4658679"/>
                <a:ext cx="1167820" cy="8925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59D8005F-291E-4E28-B256-E00A3ED8227D}"/>
                  </a:ext>
                </a:extLst>
              </p:cNvPr>
              <p:cNvSpPr/>
              <p:nvPr/>
            </p:nvSpPr>
            <p:spPr>
              <a:xfrm>
                <a:off x="4757492" y="5847744"/>
                <a:ext cx="267701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Label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Predicted probability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59D8005F-291E-4E28-B256-E00A3ED822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492" y="5847744"/>
                <a:ext cx="2677015" cy="707886"/>
              </a:xfrm>
              <a:prstGeom prst="rect">
                <a:avLst/>
              </a:prstGeom>
              <a:blipFill>
                <a:blip r:embed="rId7"/>
                <a:stretch>
                  <a:fillRect t="-4310" r="-1364" b="-146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DABA90BB-B747-43BC-92A1-62561BC0D035}"/>
                  </a:ext>
                </a:extLst>
              </p:cNvPr>
              <p:cNvSpPr/>
              <p:nvPr/>
            </p:nvSpPr>
            <p:spPr>
              <a:xfrm>
                <a:off x="8863264" y="5847744"/>
                <a:ext cx="267701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Label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Predicted probability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DABA90BB-B747-43BC-92A1-62561BC0D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3264" y="5847744"/>
                <a:ext cx="2677015" cy="707886"/>
              </a:xfrm>
              <a:prstGeom prst="rect">
                <a:avLst/>
              </a:prstGeom>
              <a:blipFill>
                <a:blip r:embed="rId8"/>
                <a:stretch>
                  <a:fillRect t="-4310" r="-1367" b="-146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7516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E933B71-2017-1947-BC08-BC666FF660A0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 Metrics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8BB5B26-75B8-4D58-B6E1-F2A721553FCC}"/>
              </a:ext>
            </a:extLst>
          </p:cNvPr>
          <p:cNvSpPr/>
          <p:nvPr/>
        </p:nvSpPr>
        <p:spPr>
          <a:xfrm>
            <a:off x="304800" y="893056"/>
            <a:ext cx="117221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Metric: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judge the performance of your model. This is only for user to look at and has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nothing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do with the optimization process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2C146B6-FDE7-47B7-A28F-AF113AB31038}"/>
              </a:ext>
            </a:extLst>
          </p:cNvPr>
          <p:cNvSpPr/>
          <p:nvPr/>
        </p:nvSpPr>
        <p:spPr>
          <a:xfrm>
            <a:off x="304800" y="5008656"/>
            <a:ext cx="117221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loss function is used to optimize your model. It is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designed to be easy to take the derivative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gets minimized by the optimizer.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9FC6404-F179-4BF2-B815-265DAD6C363B}"/>
              </a:ext>
            </a:extLst>
          </p:cNvPr>
          <p:cNvSpPr/>
          <p:nvPr/>
        </p:nvSpPr>
        <p:spPr>
          <a:xfrm>
            <a:off x="304800" y="2161232"/>
            <a:ext cx="117221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problems: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Absolute Error (MAE), Mean Squared Error (MSE), Root Mean Squared Error (RMSE)</a:t>
            </a:r>
          </a:p>
          <a:p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problems: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Accuracy, Precision, Recall, F1-score, ROC, AUC, …</a:t>
            </a:r>
          </a:p>
        </p:txBody>
      </p:sp>
    </p:spTree>
    <p:extLst>
      <p:ext uri="{BB962C8B-B14F-4D97-AF65-F5344CB8AC3E}">
        <p14:creationId xmlns:p14="http://schemas.microsoft.com/office/powerpoint/2010/main" val="2370164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Problems</a:t>
            </a:r>
          </a:p>
        </p:txBody>
      </p:sp>
      <p:sp>
        <p:nvSpPr>
          <p:cNvPr id="18" name="圓角矩形 89">
            <a:extLst>
              <a:ext uri="{FF2B5EF4-FFF2-40B4-BE49-F238E27FC236}">
                <a16:creationId xmlns:a16="http://schemas.microsoft.com/office/drawing/2014/main" id="{22BE26F0-0F1B-423A-85AA-1FBD14185DAE}"/>
              </a:ext>
            </a:extLst>
          </p:cNvPr>
          <p:cNvSpPr/>
          <p:nvPr/>
        </p:nvSpPr>
        <p:spPr>
          <a:xfrm>
            <a:off x="288680" y="1466506"/>
            <a:ext cx="3576881" cy="101850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Absolute Error</a:t>
            </a:r>
          </a:p>
          <a:p>
            <a:pPr algn="ctr"/>
            <a:r>
              <a:rPr kumimoji="1"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(MAE) </a:t>
            </a:r>
            <a:endParaRPr kumimoji="1"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圓角矩形 90">
            <a:extLst>
              <a:ext uri="{FF2B5EF4-FFF2-40B4-BE49-F238E27FC236}">
                <a16:creationId xmlns:a16="http://schemas.microsoft.com/office/drawing/2014/main" id="{32A3FB43-A62B-478B-B00D-451C7238D51C}"/>
              </a:ext>
            </a:extLst>
          </p:cNvPr>
          <p:cNvSpPr/>
          <p:nvPr/>
        </p:nvSpPr>
        <p:spPr>
          <a:xfrm>
            <a:off x="8326438" y="1460579"/>
            <a:ext cx="3392153" cy="101850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 Mean Squared Error  (RMSE)</a:t>
            </a:r>
            <a:endParaRPr kumimoji="1"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圓角矩形 89">
            <a:extLst>
              <a:ext uri="{FF2B5EF4-FFF2-40B4-BE49-F238E27FC236}">
                <a16:creationId xmlns:a16="http://schemas.microsoft.com/office/drawing/2014/main" id="{0EDC9C09-2F3D-413D-942C-80E255FA9855}"/>
              </a:ext>
            </a:extLst>
          </p:cNvPr>
          <p:cNvSpPr/>
          <p:nvPr/>
        </p:nvSpPr>
        <p:spPr>
          <a:xfrm>
            <a:off x="4307559" y="1460579"/>
            <a:ext cx="3576881" cy="1018508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Squared Error</a:t>
            </a:r>
            <a:r>
              <a:rPr kumimoji="1" lang="zh-TW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TW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(MSE)</a:t>
            </a:r>
            <a:endParaRPr kumimoji="1"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93B58A9-55A2-4E3D-B2E4-7CFC327F6C30}"/>
                  </a:ext>
                </a:extLst>
              </p:cNvPr>
              <p:cNvSpPr txBox="1"/>
              <p:nvPr/>
            </p:nvSpPr>
            <p:spPr>
              <a:xfrm>
                <a:off x="601331" y="3243675"/>
                <a:ext cx="2951577" cy="777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TW" sz="3200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MAE</a:t>
                </a:r>
                <a14:m>
                  <m:oMath xmlns:m="http://schemas.openxmlformats.org/officeDocument/2006/math">
                    <m:r>
                      <a:rPr kumimoji="1" lang="en-US" altLang="zh-TW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TW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kumimoji="1" lang="en-US" altLang="zh-TW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zh-TW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TW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zh-TW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1" lang="en-US" altLang="zh-TW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TW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zh-TW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1" lang="en-US" altLang="zh-TW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kumimoji="1" lang="en-US" altLang="zh-TW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num>
                      <m:den>
                        <m:r>
                          <a:rPr kumimoji="1" lang="en-US" altLang="zh-TW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kumimoji="1" lang="zh-TW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93B58A9-55A2-4E3D-B2E4-7CFC327F6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331" y="3243675"/>
                <a:ext cx="2951577" cy="777072"/>
              </a:xfrm>
              <a:prstGeom prst="rect">
                <a:avLst/>
              </a:prstGeom>
              <a:blipFill>
                <a:blip r:embed="rId3"/>
                <a:stretch>
                  <a:fillRect l="-8471" b="-156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46DC2267-10FE-4D97-BB83-E6F154F4BC62}"/>
                  </a:ext>
                </a:extLst>
              </p:cNvPr>
              <p:cNvSpPr txBox="1"/>
              <p:nvPr/>
            </p:nvSpPr>
            <p:spPr>
              <a:xfrm>
                <a:off x="4545959" y="3243675"/>
                <a:ext cx="3100079" cy="777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TW" sz="3200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MSE</a:t>
                </a:r>
                <a14:m>
                  <m:oMath xmlns:m="http://schemas.openxmlformats.org/officeDocument/2006/math">
                    <m:r>
                      <a:rPr kumimoji="1" lang="en-US" altLang="zh-TW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TW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kumimoji="1" lang="en-US" altLang="zh-TW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zh-TW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TW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zh-TW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kumimoji="1" lang="en-US" altLang="zh-TW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1" lang="en-US" altLang="zh-TW" sz="3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TW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kumimoji="1" lang="en-US" altLang="zh-TW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kumimoji="1" lang="en-US" altLang="zh-TW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kumimoji="1" lang="en-US" altLang="zh-TW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kumimoji="1" lang="zh-TW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46DC2267-10FE-4D97-BB83-E6F154F4B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959" y="3243675"/>
                <a:ext cx="3100079" cy="777072"/>
              </a:xfrm>
              <a:prstGeom prst="rect">
                <a:avLst/>
              </a:prstGeom>
              <a:blipFill>
                <a:blip r:embed="rId4"/>
                <a:stretch>
                  <a:fillRect l="-8071" b="-156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B8321D8E-A0ED-4923-9D89-D0B2CF782B85}"/>
                  </a:ext>
                </a:extLst>
              </p:cNvPr>
              <p:cNvSpPr txBox="1"/>
              <p:nvPr/>
            </p:nvSpPr>
            <p:spPr>
              <a:xfrm>
                <a:off x="8181433" y="3131144"/>
                <a:ext cx="3682162" cy="10021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TW" sz="3200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RMSE</a:t>
                </a:r>
                <a14:m>
                  <m:oMath xmlns:m="http://schemas.openxmlformats.org/officeDocument/2006/math">
                    <m:r>
                      <a:rPr kumimoji="1" lang="en-US" altLang="zh-TW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zh-TW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kumimoji="1" lang="en-US" altLang="zh-TW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ctrlPr>
                                  <a:rPr kumimoji="1" lang="en-US" altLang="zh-TW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kumimoji="1" lang="en-US" altLang="zh-TW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zh-TW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kumimoji="1" lang="en-US" altLang="zh-TW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kumimoji="1" lang="en-US" altLang="zh-TW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kumimoji="1" lang="en-US" altLang="zh-TW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TW" sz="3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3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3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kumimoji="1" lang="en-US" altLang="zh-TW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kumimoji="1" lang="en-US" altLang="zh-TW" sz="3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3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𝑜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3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kumimoji="1" lang="en-US" altLang="zh-TW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kumimoji="1" lang="en-US" altLang="zh-TW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kumimoji="1" lang="zh-TW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B8321D8E-A0ED-4923-9D89-D0B2CF782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433" y="3131144"/>
                <a:ext cx="3682162" cy="1002134"/>
              </a:xfrm>
              <a:prstGeom prst="rect">
                <a:avLst/>
              </a:prstGeom>
              <a:blipFill>
                <a:blip r:embed="rId5"/>
                <a:stretch>
                  <a:fillRect l="-6623" b="-48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0989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Classification Problems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20A274F-A514-A74C-A6CC-05F1939F4CA0}"/>
              </a:ext>
            </a:extLst>
          </p:cNvPr>
          <p:cNvGraphicFramePr>
            <a:graphicFrameLocks noGrp="1"/>
          </p:cNvGraphicFramePr>
          <p:nvPr/>
        </p:nvGraphicFramePr>
        <p:xfrm>
          <a:off x="277511" y="2085246"/>
          <a:ext cx="1163697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8883">
                  <a:extLst>
                    <a:ext uri="{9D8B030D-6E8A-4147-A177-3AD203B41FA5}">
                      <a16:colId xmlns:a16="http://schemas.microsoft.com/office/drawing/2014/main" val="940986157"/>
                    </a:ext>
                  </a:extLst>
                </a:gridCol>
                <a:gridCol w="4487834">
                  <a:extLst>
                    <a:ext uri="{9D8B030D-6E8A-4147-A177-3AD203B41FA5}">
                      <a16:colId xmlns:a16="http://schemas.microsoft.com/office/drawing/2014/main" val="1641873783"/>
                    </a:ext>
                  </a:extLst>
                </a:gridCol>
                <a:gridCol w="5140261">
                  <a:extLst>
                    <a:ext uri="{9D8B030D-6E8A-4147-A177-3AD203B41FA5}">
                      <a16:colId xmlns:a16="http://schemas.microsoft.com/office/drawing/2014/main" val="1248919921"/>
                    </a:ext>
                  </a:extLst>
                </a:gridCol>
              </a:tblGrid>
              <a:tr h="394616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</a:t>
                      </a:r>
                      <a:r>
                        <a:rPr lang="en-US" altLang="zh-TW" sz="3200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ue</a:t>
                      </a:r>
                      <a:endParaRPr lang="zh-TW" altLang="en-US" sz="3200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False</a:t>
                      </a:r>
                      <a:endParaRPr lang="zh-TW" altLang="en-US" sz="3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1397598"/>
                  </a:ext>
                </a:extLst>
              </a:tr>
              <a:tr h="8100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Positi</a:t>
                      </a:r>
                      <a:r>
                        <a:rPr lang="en-US" altLang="zh-TW" sz="3200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ve</a:t>
                      </a:r>
                      <a:endParaRPr lang="zh-TW" altLang="en-US" sz="3200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TP</a:t>
                      </a:r>
                    </a:p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(True Positive)</a:t>
                      </a:r>
                      <a:endParaRPr lang="zh-TW" altLang="en-US" sz="2400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FP</a:t>
                      </a:r>
                    </a:p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(False Positive)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839995"/>
                  </a:ext>
                </a:extLst>
              </a:tr>
              <a:tr h="8100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Ne</a:t>
                      </a:r>
                      <a:r>
                        <a:rPr lang="en-US" altLang="zh-CN" sz="3200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gative</a:t>
                      </a:r>
                      <a:endParaRPr lang="zh-TW" altLang="en-US" sz="3200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FN</a:t>
                      </a:r>
                    </a:p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(False Positive)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TN</a:t>
                      </a:r>
                    </a:p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(True Positive)</a:t>
                      </a:r>
                      <a:endParaRPr lang="zh-TW" altLang="en-US" sz="2400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7928729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C560F8D1-615B-45DE-9F5A-2AB5AE950AB1}"/>
              </a:ext>
            </a:extLst>
          </p:cNvPr>
          <p:cNvSpPr/>
          <p:nvPr/>
        </p:nvSpPr>
        <p:spPr>
          <a:xfrm>
            <a:off x="277510" y="904640"/>
            <a:ext cx="1181481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b="1" dirty="0">
                <a:solidFill>
                  <a:srgbClr val="2828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matrix: </a:t>
            </a:r>
            <a:r>
              <a:rPr lang="en-US" altLang="zh-TW" sz="3200" dirty="0">
                <a:solidFill>
                  <a:srgbClr val="2828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table that is often used to describe the performance of a classification model</a:t>
            </a:r>
            <a:endParaRPr lang="en-US" altLang="zh-TW" sz="3200" i="0" dirty="0">
              <a:solidFill>
                <a:srgbClr val="28282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DC2F700-8CEE-4E62-8066-C8D2BB42482F}"/>
              </a:ext>
            </a:extLst>
          </p:cNvPr>
          <p:cNvSpPr/>
          <p:nvPr/>
        </p:nvSpPr>
        <p:spPr>
          <a:xfrm>
            <a:off x="277510" y="4533747"/>
            <a:ext cx="8952551" cy="2243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TP(True Positive)/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真陽性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檢測結果為陽性，且真的有生病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FP(False Positive)/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偽陽性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檢測結果為陽性，但其實沒有生病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TN(True Negative)/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真陰性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檢測結果為陰性，且真的沒有生病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FN (False Negative)/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偽陰性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檢測結果為陰性，但其實有生病</a:t>
            </a:r>
          </a:p>
        </p:txBody>
      </p:sp>
    </p:spTree>
    <p:extLst>
      <p:ext uri="{BB962C8B-B14F-4D97-AF65-F5344CB8AC3E}">
        <p14:creationId xmlns:p14="http://schemas.microsoft.com/office/powerpoint/2010/main" val="383787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Anaconda3</a:t>
            </a:r>
            <a:endParaRPr kumimoji="1" lang="zh-TW" altLang="en-US" sz="4400" dirty="0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F4AD27CD-329F-494A-A9BD-A3798E2BED4A}"/>
              </a:ext>
            </a:extLst>
          </p:cNvPr>
          <p:cNvSpPr/>
          <p:nvPr/>
        </p:nvSpPr>
        <p:spPr>
          <a:xfrm>
            <a:off x="5566068" y="3198417"/>
            <a:ext cx="764487" cy="8085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BA1A7C77-7A81-43DA-9597-EA02F7251048}"/>
              </a:ext>
            </a:extLst>
          </p:cNvPr>
          <p:cNvGrpSpPr/>
          <p:nvPr/>
        </p:nvGrpSpPr>
        <p:grpSpPr>
          <a:xfrm>
            <a:off x="6905400" y="1883391"/>
            <a:ext cx="4189439" cy="3438575"/>
            <a:chOff x="6414447" y="1815813"/>
            <a:chExt cx="4189439" cy="3438575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AF043B76-166C-5C4F-B9BC-260C64961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980"/>
            <a:stretch/>
          </p:blipFill>
          <p:spPr>
            <a:xfrm>
              <a:off x="6414447" y="1815813"/>
              <a:ext cx="4189439" cy="3438575"/>
            </a:xfrm>
            <a:prstGeom prst="rect">
              <a:avLst/>
            </a:prstGeom>
          </p:spPr>
        </p:pic>
        <p:sp>
          <p:nvSpPr>
            <p:cNvPr id="5" name="圓角矩形 4">
              <a:extLst>
                <a:ext uri="{FF2B5EF4-FFF2-40B4-BE49-F238E27FC236}">
                  <a16:creationId xmlns:a16="http://schemas.microsoft.com/office/drawing/2014/main" id="{6A5BCACF-F871-F841-A4BC-30833E0A8F80}"/>
                </a:ext>
              </a:extLst>
            </p:cNvPr>
            <p:cNvSpPr/>
            <p:nvPr/>
          </p:nvSpPr>
          <p:spPr>
            <a:xfrm>
              <a:off x="6799651" y="2967334"/>
              <a:ext cx="2369572" cy="586093"/>
            </a:xfrm>
            <a:prstGeom prst="roundRect">
              <a:avLst/>
            </a:prstGeom>
            <a:noFill/>
            <a:ln w="635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04B712BF-5A6F-4609-BBB9-8A6CD34F5923}"/>
              </a:ext>
            </a:extLst>
          </p:cNvPr>
          <p:cNvGrpSpPr/>
          <p:nvPr/>
        </p:nvGrpSpPr>
        <p:grpSpPr>
          <a:xfrm>
            <a:off x="1226716" y="1050878"/>
            <a:ext cx="3657388" cy="5638384"/>
            <a:chOff x="354842" y="1037230"/>
            <a:chExt cx="3657388" cy="5638384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E04A54DF-4A25-439B-91AD-5E0CBE5D2D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287" r="83993"/>
            <a:stretch/>
          </p:blipFill>
          <p:spPr>
            <a:xfrm>
              <a:off x="354842" y="1037230"/>
              <a:ext cx="3657388" cy="5638384"/>
            </a:xfrm>
            <a:prstGeom prst="rect">
              <a:avLst/>
            </a:prstGeom>
          </p:spPr>
        </p:pic>
        <p:sp>
          <p:nvSpPr>
            <p:cNvPr id="12" name="圓角矩形 4">
              <a:extLst>
                <a:ext uri="{FF2B5EF4-FFF2-40B4-BE49-F238E27FC236}">
                  <a16:creationId xmlns:a16="http://schemas.microsoft.com/office/drawing/2014/main" id="{EBE1FA73-8284-4592-BDA4-D0BFD536CDAE}"/>
                </a:ext>
              </a:extLst>
            </p:cNvPr>
            <p:cNvSpPr/>
            <p:nvPr/>
          </p:nvSpPr>
          <p:spPr>
            <a:xfrm>
              <a:off x="1097161" y="1473958"/>
              <a:ext cx="1850755" cy="409433"/>
            </a:xfrm>
            <a:prstGeom prst="roundRect">
              <a:avLst/>
            </a:prstGeom>
            <a:noFill/>
            <a:ln w="635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97878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69544C9-BEC5-435E-AE0A-815669CA9075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Assessing Predictive 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>
                <a:extLst>
                  <a:ext uri="{FF2B5EF4-FFF2-40B4-BE49-F238E27FC236}">
                    <a16:creationId xmlns:a16="http://schemas.microsoft.com/office/drawing/2014/main" id="{A3434A0B-4E0A-4B95-A6B1-E2A43E7662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9110907"/>
                  </p:ext>
                </p:extLst>
              </p:nvPr>
            </p:nvGraphicFramePr>
            <p:xfrm>
              <a:off x="301213" y="893533"/>
              <a:ext cx="11747351" cy="411243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93124">
                      <a:extLst>
                        <a:ext uri="{9D8B030D-6E8A-4147-A177-3AD203B41FA5}">
                          <a16:colId xmlns:a16="http://schemas.microsoft.com/office/drawing/2014/main" val="3003830195"/>
                        </a:ext>
                      </a:extLst>
                    </a:gridCol>
                    <a:gridCol w="4700954">
                      <a:extLst>
                        <a:ext uri="{9D8B030D-6E8A-4147-A177-3AD203B41FA5}">
                          <a16:colId xmlns:a16="http://schemas.microsoft.com/office/drawing/2014/main" val="3537932600"/>
                        </a:ext>
                      </a:extLst>
                    </a:gridCol>
                    <a:gridCol w="5053273">
                      <a:extLst>
                        <a:ext uri="{9D8B030D-6E8A-4147-A177-3AD203B41FA5}">
                          <a16:colId xmlns:a16="http://schemas.microsoft.com/office/drawing/2014/main" val="1888799211"/>
                        </a:ext>
                      </a:extLst>
                    </a:gridCol>
                  </a:tblGrid>
                  <a:tr h="8205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Indicators</a:t>
                          </a:r>
                          <a:endParaRPr lang="zh-TW" altLang="en-US" sz="2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Definition</a:t>
                          </a:r>
                          <a:endParaRPr lang="zh-TW" altLang="en-US" sz="2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Meaning</a:t>
                          </a:r>
                          <a:endParaRPr lang="zh-TW" altLang="en-US" sz="2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16049411"/>
                      </a:ext>
                    </a:extLst>
                  </a:tr>
                  <a:tr h="8205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Accuracy</a:t>
                          </a:r>
                          <a:endParaRPr lang="zh-TW" alt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Acc = (</a:t>
                          </a:r>
                          <a:r>
                            <a:rPr lang="en-US" altLang="zh-TW" sz="24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TP+TN</a:t>
                          </a:r>
                          <a:r>
                            <a:rPr lang="en-US" altLang="zh-TW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)/(TP+TN+FP+FN)</a:t>
                          </a:r>
                          <a:endParaRPr lang="zh-TW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The proportion of all cases correctly classified</a:t>
                          </a:r>
                          <a:endParaRPr lang="zh-TW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35900905"/>
                      </a:ext>
                    </a:extLst>
                  </a:tr>
                  <a:tr h="8205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Precision</a:t>
                          </a:r>
                          <a:endParaRPr lang="zh-TW" alt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Precision = TP/(</a:t>
                          </a:r>
                          <a:r>
                            <a:rPr lang="en-US" altLang="zh-TW" sz="2400" dirty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TP+FP</a:t>
                          </a:r>
                          <a:r>
                            <a:rPr lang="en-US" altLang="zh-TW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TW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The proportion of positive predictions that actually positives</a:t>
                          </a:r>
                          <a:endParaRPr lang="zh-TW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01380835"/>
                      </a:ext>
                    </a:extLst>
                  </a:tr>
                  <a:tr h="8205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Recall</a:t>
                          </a:r>
                          <a:endParaRPr lang="zh-TW" alt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Recall = TP/(</a:t>
                          </a:r>
                          <a:r>
                            <a:rPr lang="en-US" altLang="zh-TW" sz="2400" dirty="0">
                              <a:solidFill>
                                <a:srgbClr val="7030A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TP+FN</a:t>
                          </a:r>
                          <a:r>
                            <a:rPr lang="en-US" altLang="zh-TW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TW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The proportion of true positive cases correctly classified</a:t>
                          </a:r>
                          <a:endParaRPr lang="zh-TW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85399166"/>
                      </a:ext>
                    </a:extLst>
                  </a:tr>
                  <a:tr h="8205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F1 score</a:t>
                          </a:r>
                          <a:endParaRPr lang="zh-TW" alt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F1 score =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altLang="zh-TW" sz="200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TW" sz="200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f>
                                        <m:fPr>
                                          <m:ctrlPr>
                                            <a:rPr lang="en-US" altLang="zh-TW" sz="2000" i="1" dirty="0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TW" sz="2000" b="0" i="1" dirty="0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nor/>
                                            </m:rPr>
                                            <a:rPr lang="en-US" altLang="zh-TW" sz="2000" dirty="0" smtClean="0">
                                              <a:latin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Precision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zh-TW" altLang="en-US" sz="2000" dirty="0" smtClean="0">
                                              <a:latin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</m:den>
                                      </m:f>
                                      <m:r>
                                        <a:rPr lang="en-US" altLang="zh-TW" sz="200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altLang="zh-TW" sz="200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TW" sz="2000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nor/>
                                            </m:rPr>
                                            <a:rPr lang="en-US" altLang="zh-TW" sz="2000" dirty="0" smtClean="0">
                                              <a:latin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Recall</m:t>
                                          </m:r>
                                        </m:den>
                                      </m:f>
                                    </m:den>
                                  </m:f>
                                </m:e>
                              </m:d>
                            </m:oMath>
                          </a14:m>
                          <a:endParaRPr lang="zh-TW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The harmonic mean of precision and recall</a:t>
                          </a:r>
                          <a:endParaRPr lang="zh-TW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574174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>
                <a:extLst>
                  <a:ext uri="{FF2B5EF4-FFF2-40B4-BE49-F238E27FC236}">
                    <a16:creationId xmlns:a16="http://schemas.microsoft.com/office/drawing/2014/main" id="{A3434A0B-4E0A-4B95-A6B1-E2A43E7662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9110907"/>
                  </p:ext>
                </p:extLst>
              </p:nvPr>
            </p:nvGraphicFramePr>
            <p:xfrm>
              <a:off x="301213" y="893533"/>
              <a:ext cx="11747351" cy="411243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93124">
                      <a:extLst>
                        <a:ext uri="{9D8B030D-6E8A-4147-A177-3AD203B41FA5}">
                          <a16:colId xmlns:a16="http://schemas.microsoft.com/office/drawing/2014/main" val="3003830195"/>
                        </a:ext>
                      </a:extLst>
                    </a:gridCol>
                    <a:gridCol w="4700954">
                      <a:extLst>
                        <a:ext uri="{9D8B030D-6E8A-4147-A177-3AD203B41FA5}">
                          <a16:colId xmlns:a16="http://schemas.microsoft.com/office/drawing/2014/main" val="3537932600"/>
                        </a:ext>
                      </a:extLst>
                    </a:gridCol>
                    <a:gridCol w="5053273">
                      <a:extLst>
                        <a:ext uri="{9D8B030D-6E8A-4147-A177-3AD203B41FA5}">
                          <a16:colId xmlns:a16="http://schemas.microsoft.com/office/drawing/2014/main" val="1888799211"/>
                        </a:ext>
                      </a:extLst>
                    </a:gridCol>
                  </a:tblGrid>
                  <a:tr h="8205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Indicators</a:t>
                          </a:r>
                          <a:endParaRPr lang="zh-TW" altLang="en-US" sz="2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Definition</a:t>
                          </a:r>
                          <a:endParaRPr lang="zh-TW" altLang="en-US" sz="2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Meaning</a:t>
                          </a:r>
                          <a:endParaRPr lang="zh-TW" altLang="en-US" sz="2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16049411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Accuracy</a:t>
                          </a:r>
                          <a:endParaRPr lang="zh-TW" alt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Acc = (</a:t>
                          </a:r>
                          <a:r>
                            <a:rPr lang="en-US" altLang="zh-TW" sz="24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TP+TN</a:t>
                          </a:r>
                          <a:r>
                            <a:rPr lang="en-US" altLang="zh-TW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)/(TP+TN+FP+FN)</a:t>
                          </a:r>
                          <a:endParaRPr lang="zh-TW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The proportion of all cases correctly classified</a:t>
                          </a:r>
                          <a:endParaRPr lang="zh-TW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35900905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Precision</a:t>
                          </a:r>
                          <a:endParaRPr lang="zh-TW" alt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Precision = TP/(</a:t>
                          </a:r>
                          <a:r>
                            <a:rPr lang="en-US" altLang="zh-TW" sz="2400" dirty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TP+FP</a:t>
                          </a:r>
                          <a:r>
                            <a:rPr lang="en-US" altLang="zh-TW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TW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The proportion of positive predictions that actually positives</a:t>
                          </a:r>
                          <a:endParaRPr lang="zh-TW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01380835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Recall</a:t>
                          </a:r>
                          <a:endParaRPr lang="zh-TW" alt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Recall = TP/(</a:t>
                          </a:r>
                          <a:r>
                            <a:rPr lang="en-US" altLang="zh-TW" sz="2400" dirty="0">
                              <a:solidFill>
                                <a:srgbClr val="7030A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TP+FN</a:t>
                          </a:r>
                          <a:r>
                            <a:rPr lang="en-US" altLang="zh-TW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TW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The proportion of true positive cases correctly classified</a:t>
                          </a:r>
                          <a:endParaRPr lang="zh-TW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85399166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8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F1 score</a:t>
                          </a:r>
                          <a:endParaRPr lang="zh-TW" altLang="en-US" sz="2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2487" t="-401481" r="-107902" b="-162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The harmonic mean of precision and recall</a:t>
                          </a:r>
                          <a:endParaRPr lang="zh-TW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574174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79500ABF-DA7E-4DCF-AE02-192AFC05F296}"/>
              </a:ext>
            </a:extLst>
          </p:cNvPr>
          <p:cNvSpPr/>
          <p:nvPr/>
        </p:nvSpPr>
        <p:spPr>
          <a:xfrm>
            <a:off x="3299695" y="5266194"/>
            <a:ext cx="42995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TP+FP: </a:t>
            </a:r>
            <a:r>
              <a:rPr lang="zh-TW" alt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檢測結果為陽性的數量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CBA7076-D7C6-420F-8717-AC3DFC045B13}"/>
                  </a:ext>
                </a:extLst>
              </p:cNvPr>
              <p:cNvSpPr/>
              <p:nvPr/>
            </p:nvSpPr>
            <p:spPr>
              <a:xfrm>
                <a:off x="3146609" y="5959979"/>
                <a:ext cx="4605748" cy="6685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Precision:</a:t>
                </a:r>
                <a:r>
                  <a:rPr lang="zh-TW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zh-TW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檢測結果為陽性且真的有生病</m:t>
                        </m:r>
                      </m:num>
                      <m:den>
                        <m:r>
                          <m:rPr>
                            <m:nor/>
                          </m:rPr>
                          <a:rPr lang="zh-TW" altLang="en-US" sz="2000" dirty="0" smtClean="0">
                            <a:solidFill>
                              <a:srgbClr val="00B05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檢測結果為陽性的數量</m:t>
                        </m:r>
                      </m:den>
                    </m:f>
                  </m:oMath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CBA7076-D7C6-420F-8717-AC3DFC045B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609" y="5959979"/>
                <a:ext cx="4605748" cy="668516"/>
              </a:xfrm>
              <a:prstGeom prst="rect">
                <a:avLst/>
              </a:prstGeom>
              <a:blipFill>
                <a:blip r:embed="rId4"/>
                <a:stretch>
                  <a:fillRect l="-132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A99CE5B9-623A-4E7B-B06A-29DB2103F01A}"/>
              </a:ext>
            </a:extLst>
          </p:cNvPr>
          <p:cNvSpPr/>
          <p:nvPr/>
        </p:nvSpPr>
        <p:spPr>
          <a:xfrm>
            <a:off x="8161146" y="5266194"/>
            <a:ext cx="37353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TP+FN:</a:t>
            </a:r>
            <a:r>
              <a:rPr lang="zh-TW" alt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真的有生病的數量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6452FE88-16DE-4A4F-9877-39FBA22713DF}"/>
                  </a:ext>
                </a:extLst>
              </p:cNvPr>
              <p:cNvSpPr/>
              <p:nvPr/>
            </p:nvSpPr>
            <p:spPr>
              <a:xfrm>
                <a:off x="7874732" y="5956388"/>
                <a:ext cx="4307589" cy="6715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Recall:</a:t>
                </a:r>
                <a:r>
                  <a:rPr lang="zh-TW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zh-TW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檢測結果為陽性且真的有生病</m:t>
                        </m:r>
                      </m:num>
                      <m:den>
                        <m:r>
                          <m:rPr>
                            <m:nor/>
                          </m:rPr>
                          <a:rPr lang="zh-TW" altLang="en-US" sz="2000" dirty="0" smtClean="0">
                            <a:solidFill>
                              <a:srgbClr val="7030A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真的有生病的數量</m:t>
                        </m:r>
                      </m:den>
                    </m:f>
                  </m:oMath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6452FE88-16DE-4A4F-9877-39FBA22713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732" y="5956388"/>
                <a:ext cx="4307589" cy="671530"/>
              </a:xfrm>
              <a:prstGeom prst="rect">
                <a:avLst/>
              </a:prstGeom>
              <a:blipFill>
                <a:blip r:embed="rId5"/>
                <a:stretch>
                  <a:fillRect l="-15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3CA77D4-CF13-4F75-9F87-161847AD66AA}"/>
                  </a:ext>
                </a:extLst>
              </p:cNvPr>
              <p:cNvSpPr/>
              <p:nvPr/>
            </p:nvSpPr>
            <p:spPr>
              <a:xfrm>
                <a:off x="183392" y="5964467"/>
                <a:ext cx="2840842" cy="663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Accuracy:</a:t>
                </a:r>
                <a:r>
                  <a:rPr lang="zh-TW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zh-TW" altLang="en-US" sz="2000" dirty="0" smtClean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預測對的數量</m:t>
                        </m:r>
                      </m:num>
                      <m:den>
                        <m:r>
                          <a:rPr lang="zh-TW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全部</m:t>
                        </m:r>
                        <m:r>
                          <m:rPr>
                            <m:nor/>
                          </m:rPr>
                          <a:rPr lang="zh-TW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結果</m:t>
                        </m:r>
                      </m:den>
                    </m:f>
                  </m:oMath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3CA77D4-CF13-4F75-9F87-161847AD66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92" y="5964467"/>
                <a:ext cx="2840842" cy="663451"/>
              </a:xfrm>
              <a:prstGeom prst="rect">
                <a:avLst/>
              </a:prstGeom>
              <a:blipFill>
                <a:blip r:embed="rId6"/>
                <a:stretch>
                  <a:fillRect l="-21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216E153A-C95C-41FD-A803-C5237E4F291A}"/>
              </a:ext>
            </a:extLst>
          </p:cNvPr>
          <p:cNvSpPr/>
          <p:nvPr/>
        </p:nvSpPr>
        <p:spPr>
          <a:xfrm>
            <a:off x="35915" y="5266194"/>
            <a:ext cx="3135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TP+TN: </a:t>
            </a:r>
            <a:r>
              <a:rPr lang="zh-TW" alt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預測對的數量</a:t>
            </a:r>
          </a:p>
        </p:txBody>
      </p:sp>
    </p:spTree>
    <p:extLst>
      <p:ext uri="{BB962C8B-B14F-4D97-AF65-F5344CB8AC3E}">
        <p14:creationId xmlns:p14="http://schemas.microsoft.com/office/powerpoint/2010/main" val="1662810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69544C9-BEC5-435E-AE0A-815669CA9075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Assessing Predictive Quality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9AD0513-ADD1-42E1-BE0F-14174A35A9FE}"/>
              </a:ext>
            </a:extLst>
          </p:cNvPr>
          <p:cNvSpPr/>
          <p:nvPr/>
        </p:nvSpPr>
        <p:spPr>
          <a:xfrm>
            <a:off x="214937" y="5677668"/>
            <a:ext cx="8950578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綜合了精度和召回的預期的結果。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範圍從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到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的，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代表模型的輸出最好，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代表模型的輸出結果最差。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4FFFA09-97EA-4523-9D3B-83FDDBD5FB07}"/>
              </a:ext>
            </a:extLst>
          </p:cNvPr>
          <p:cNvSpPr/>
          <p:nvPr/>
        </p:nvSpPr>
        <p:spPr>
          <a:xfrm>
            <a:off x="214937" y="4036113"/>
            <a:ext cx="73955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癌症診斷系統的目標是：提高</a:t>
            </a:r>
            <a:r>
              <a:rPr lang="en-US" altLang="zh-TW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Recall</a:t>
            </a:r>
            <a:r>
              <a:rPr lang="zh-TW" alt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，哪怕犧牲一部分</a:t>
            </a:r>
            <a:r>
              <a:rPr lang="en-US" altLang="zh-TW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Precision</a:t>
            </a:r>
            <a:r>
              <a:rPr lang="zh-TW" alt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表格 19">
                <a:extLst>
                  <a:ext uri="{FF2B5EF4-FFF2-40B4-BE49-F238E27FC236}">
                    <a16:creationId xmlns:a16="http://schemas.microsoft.com/office/drawing/2014/main" id="{75A234CA-FC00-4216-A057-7C392D5100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6170942"/>
                  </p:ext>
                </p:extLst>
              </p:nvPr>
            </p:nvGraphicFramePr>
            <p:xfrm>
              <a:off x="83127" y="887672"/>
              <a:ext cx="12025746" cy="30692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6473">
                      <a:extLst>
                        <a:ext uri="{9D8B030D-6E8A-4147-A177-3AD203B41FA5}">
                          <a16:colId xmlns:a16="http://schemas.microsoft.com/office/drawing/2014/main" val="2396679520"/>
                        </a:ext>
                      </a:extLst>
                    </a:gridCol>
                    <a:gridCol w="3057236">
                      <a:extLst>
                        <a:ext uri="{9D8B030D-6E8A-4147-A177-3AD203B41FA5}">
                          <a16:colId xmlns:a16="http://schemas.microsoft.com/office/drawing/2014/main" val="1031710681"/>
                        </a:ext>
                      </a:extLst>
                    </a:gridCol>
                    <a:gridCol w="4240513">
                      <a:extLst>
                        <a:ext uri="{9D8B030D-6E8A-4147-A177-3AD203B41FA5}">
                          <a16:colId xmlns:a16="http://schemas.microsoft.com/office/drawing/2014/main" val="3961702216"/>
                        </a:ext>
                      </a:extLst>
                    </a:gridCol>
                    <a:gridCol w="4201524">
                      <a:extLst>
                        <a:ext uri="{9D8B030D-6E8A-4147-A177-3AD203B41FA5}">
                          <a16:colId xmlns:a16="http://schemas.microsoft.com/office/drawing/2014/main" val="1543023822"/>
                        </a:ext>
                      </a:extLst>
                    </a:gridCol>
                  </a:tblGrid>
                  <a:tr h="6879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Ex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Accuracy:</a:t>
                          </a:r>
                          <a:r>
                            <a:rPr lang="zh-TW" alt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zh-TW" altLang="en-US" b="0" dirty="0" smtClean="0">
                                      <a:solidFill>
                                        <a:schemeClr val="bg1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預測對的數量</m:t>
                                  </m:r>
                                </m:num>
                                <m:den>
                                  <m:r>
                                    <a:rPr lang="zh-TW" altLang="en-US" b="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全部</m:t>
                                  </m:r>
                                  <m:r>
                                    <m:rPr>
                                      <m:nor/>
                                    </m:rPr>
                                    <a:rPr lang="zh-TW" altLang="en-US" b="0" dirty="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結果</m:t>
                                  </m:r>
                                </m:den>
                              </m:f>
                            </m:oMath>
                          </a14:m>
                          <a:endParaRPr lang="zh-TW" altLang="en-US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Precision:</a:t>
                          </a:r>
                          <a:r>
                            <a:rPr lang="zh-TW" alt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zh-TW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zh-TW" altLang="en-US" b="0" dirty="0">
                                      <a:solidFill>
                                        <a:schemeClr val="bg1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檢測結果為陽性且真的有生病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zh-TW" altLang="en-US" b="0" dirty="0" smtClean="0">
                                      <a:solidFill>
                                        <a:schemeClr val="bg1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檢測結果為陽性的數量</m:t>
                                  </m:r>
                                </m:den>
                              </m:f>
                            </m:oMath>
                          </a14:m>
                          <a:endParaRPr lang="zh-TW" alt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Recall:</a:t>
                          </a:r>
                          <a:r>
                            <a:rPr lang="zh-TW" alt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zh-TW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zh-TW" altLang="en-US" b="0" dirty="0">
                                      <a:solidFill>
                                        <a:schemeClr val="bg1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檢測結果為陽性且真的有生病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zh-TW" altLang="en-US" b="0" dirty="0" smtClean="0">
                                      <a:solidFill>
                                        <a:schemeClr val="bg1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真的有生病的數量</m:t>
                                  </m:r>
                                </m:den>
                              </m:f>
                            </m:oMath>
                          </a14:m>
                          <a:endParaRPr lang="zh-TW" altLang="en-US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7871908"/>
                      </a:ext>
                    </a:extLst>
                  </a:tr>
                  <a:tr h="1035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7030A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dirty="0">
                              <a:solidFill>
                                <a:srgbClr val="7030A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在一堆癌症病人和正常人中，有多少人被系統指出了正確診斷結果</a:t>
                          </a:r>
                          <a:r>
                            <a:rPr lang="en-US" altLang="zh-TW" dirty="0">
                              <a:solidFill>
                                <a:srgbClr val="7030A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zh-TW" altLang="en-US" dirty="0">
                              <a:solidFill>
                                <a:srgbClr val="7030A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患癌或沒患癌</a:t>
                          </a:r>
                          <a:r>
                            <a:rPr lang="en-US" altLang="zh-TW" dirty="0">
                              <a:solidFill>
                                <a:srgbClr val="7030A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r>
                            <a:rPr lang="zh-TW" altLang="en-US" dirty="0">
                              <a:solidFill>
                                <a:srgbClr val="7030A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？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dirty="0">
                              <a:solidFill>
                                <a:srgbClr val="7030A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在診斷為癌症的一堆人中，到底有多少人真得了癌症？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dirty="0">
                              <a:solidFill>
                                <a:srgbClr val="7030A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一堆得了癌症的病人中，到底有多少人能被成功檢測出癌症？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46266203"/>
                      </a:ext>
                    </a:extLst>
                  </a:tr>
                  <a:tr h="13459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dirty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在一堆</a:t>
                          </a: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COVID-19</a:t>
                          </a:r>
                          <a:r>
                            <a:rPr lang="zh-TW" altLang="en-US" dirty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病人和正常人中，有多少人被系統指出了正確診斷結果</a:t>
                          </a: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zh-TW" altLang="en-US" dirty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患</a:t>
                          </a: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COVID-19</a:t>
                          </a:r>
                          <a:r>
                            <a:rPr lang="zh-TW" altLang="en-US" dirty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或沒患</a:t>
                          </a: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COVID-19)</a:t>
                          </a:r>
                          <a:r>
                            <a:rPr lang="zh-TW" altLang="en-US" dirty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？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dirty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在診斷為</a:t>
                          </a: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COVID-19</a:t>
                          </a:r>
                          <a:r>
                            <a:rPr lang="zh-TW" altLang="en-US" dirty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的一堆人中，到底有多少人真得了</a:t>
                          </a: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COVID-19</a:t>
                          </a:r>
                          <a:r>
                            <a:rPr lang="zh-TW" altLang="en-US" dirty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？</a:t>
                          </a:r>
                        </a:p>
                        <a:p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dirty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一堆得了</a:t>
                          </a: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COVID-19</a:t>
                          </a:r>
                          <a:r>
                            <a:rPr lang="zh-TW" altLang="en-US" dirty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的病人中，到底有多少人能被成功檢測出</a:t>
                          </a: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COVID-19</a:t>
                          </a:r>
                          <a:r>
                            <a:rPr lang="zh-TW" altLang="en-US" dirty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？</a:t>
                          </a:r>
                        </a:p>
                        <a:p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380146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表格 19">
                <a:extLst>
                  <a:ext uri="{FF2B5EF4-FFF2-40B4-BE49-F238E27FC236}">
                    <a16:creationId xmlns:a16="http://schemas.microsoft.com/office/drawing/2014/main" id="{75A234CA-FC00-4216-A057-7C392D5100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6170942"/>
                  </p:ext>
                </p:extLst>
              </p:nvPr>
            </p:nvGraphicFramePr>
            <p:xfrm>
              <a:off x="83127" y="887672"/>
              <a:ext cx="12025746" cy="30692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6473">
                      <a:extLst>
                        <a:ext uri="{9D8B030D-6E8A-4147-A177-3AD203B41FA5}">
                          <a16:colId xmlns:a16="http://schemas.microsoft.com/office/drawing/2014/main" val="2396679520"/>
                        </a:ext>
                      </a:extLst>
                    </a:gridCol>
                    <a:gridCol w="3057236">
                      <a:extLst>
                        <a:ext uri="{9D8B030D-6E8A-4147-A177-3AD203B41FA5}">
                          <a16:colId xmlns:a16="http://schemas.microsoft.com/office/drawing/2014/main" val="1031710681"/>
                        </a:ext>
                      </a:extLst>
                    </a:gridCol>
                    <a:gridCol w="4240513">
                      <a:extLst>
                        <a:ext uri="{9D8B030D-6E8A-4147-A177-3AD203B41FA5}">
                          <a16:colId xmlns:a16="http://schemas.microsoft.com/office/drawing/2014/main" val="3961702216"/>
                        </a:ext>
                      </a:extLst>
                    </a:gridCol>
                    <a:gridCol w="4201524">
                      <a:extLst>
                        <a:ext uri="{9D8B030D-6E8A-4147-A177-3AD203B41FA5}">
                          <a16:colId xmlns:a16="http://schemas.microsoft.com/office/drawing/2014/main" val="1543023822"/>
                        </a:ext>
                      </a:extLst>
                    </a:gridCol>
                  </a:tblGrid>
                  <a:tr h="6879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Ex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17331" t="-885" r="-276892" b="-3495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84626" t="-885" r="-99713" b="-3495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186232" t="-885" r="-580" b="-3495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7871908"/>
                      </a:ext>
                    </a:extLst>
                  </a:tr>
                  <a:tr h="10353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7030A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dirty="0">
                              <a:solidFill>
                                <a:srgbClr val="7030A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在一堆癌症病人和正常人中，有多少人被系統指出了正確診斷結果</a:t>
                          </a:r>
                          <a:r>
                            <a:rPr lang="en-US" altLang="zh-TW" dirty="0">
                              <a:solidFill>
                                <a:srgbClr val="7030A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zh-TW" altLang="en-US" dirty="0">
                              <a:solidFill>
                                <a:srgbClr val="7030A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患癌或沒患癌</a:t>
                          </a:r>
                          <a:r>
                            <a:rPr lang="en-US" altLang="zh-TW" dirty="0">
                              <a:solidFill>
                                <a:srgbClr val="7030A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r>
                            <a:rPr lang="zh-TW" altLang="en-US" dirty="0">
                              <a:solidFill>
                                <a:srgbClr val="7030A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？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dirty="0">
                              <a:solidFill>
                                <a:srgbClr val="7030A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在診斷為癌症的一堆人中，到底有多少人真得了癌症？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dirty="0">
                              <a:solidFill>
                                <a:srgbClr val="7030A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一堆得了癌症的病人中，到底有多少人能被成功檢測出癌症？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46266203"/>
                      </a:ext>
                    </a:extLst>
                  </a:tr>
                  <a:tr h="13459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dirty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在一堆</a:t>
                          </a: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COVID-19</a:t>
                          </a:r>
                          <a:r>
                            <a:rPr lang="zh-TW" altLang="en-US" dirty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病人和正常人中，有多少人被系統指出了正確診斷結果</a:t>
                          </a: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zh-TW" altLang="en-US" dirty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患</a:t>
                          </a: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COVID-19</a:t>
                          </a:r>
                          <a:r>
                            <a:rPr lang="zh-TW" altLang="en-US" dirty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或沒患</a:t>
                          </a: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COVID-19)</a:t>
                          </a:r>
                          <a:r>
                            <a:rPr lang="zh-TW" altLang="en-US" dirty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？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dirty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在診斷為</a:t>
                          </a: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COVID-19</a:t>
                          </a:r>
                          <a:r>
                            <a:rPr lang="zh-TW" altLang="en-US" dirty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的一堆人中，到底有多少人真得了</a:t>
                          </a: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COVID-19</a:t>
                          </a:r>
                          <a:r>
                            <a:rPr lang="zh-TW" altLang="en-US" dirty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？</a:t>
                          </a:r>
                        </a:p>
                        <a:p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dirty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一堆得了</a:t>
                          </a: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COVID-19</a:t>
                          </a:r>
                          <a:r>
                            <a:rPr lang="zh-TW" altLang="en-US" dirty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的病人中，到底有多少人能被成功檢測出</a:t>
                          </a:r>
                          <a:r>
                            <a:rPr lang="en-US" altLang="zh-TW" dirty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COVID-19</a:t>
                          </a:r>
                          <a:r>
                            <a:rPr lang="zh-TW" altLang="en-US" dirty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？</a:t>
                          </a:r>
                        </a:p>
                        <a:p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3801466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矩形 20">
            <a:extLst>
              <a:ext uri="{FF2B5EF4-FFF2-40B4-BE49-F238E27FC236}">
                <a16:creationId xmlns:a16="http://schemas.microsoft.com/office/drawing/2014/main" id="{0F68D488-23F1-4FD7-AA12-E3B64ACAD8E7}"/>
              </a:ext>
            </a:extLst>
          </p:cNvPr>
          <p:cNvSpPr/>
          <p:nvPr/>
        </p:nvSpPr>
        <p:spPr>
          <a:xfrm>
            <a:off x="214936" y="4484594"/>
            <a:ext cx="83695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TW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COVID-19</a:t>
            </a:r>
            <a:r>
              <a:rPr lang="zh-TW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快篩試劑診斷系統的目標是：提高</a:t>
            </a:r>
            <a:r>
              <a:rPr lang="en-US" altLang="zh-TW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Precision</a:t>
            </a:r>
            <a:r>
              <a:rPr lang="zh-TW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，哪怕犧牲一部分</a:t>
            </a:r>
            <a:r>
              <a:rPr lang="en-US" altLang="zh-TW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Recall</a:t>
            </a:r>
            <a:r>
              <a:rPr lang="zh-TW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A2839612-DE81-4E08-A62D-3A20E0AEBC8E}"/>
                  </a:ext>
                </a:extLst>
              </p:cNvPr>
              <p:cNvSpPr/>
              <p:nvPr/>
            </p:nvSpPr>
            <p:spPr>
              <a:xfrm>
                <a:off x="214937" y="4979015"/>
                <a:ext cx="3392532" cy="6986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F1 score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0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num>
                          <m:den>
                            <m:f>
                              <m:fPr>
                                <m:ctrlPr>
                                  <a:rPr lang="en-US" altLang="zh-TW" sz="20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20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en-US" altLang="zh-TW" sz="2000" dirty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Precision</m:t>
                                </m:r>
                                <m:r>
                                  <m:rPr>
                                    <m:nor/>
                                  </m:rPr>
                                  <a:rPr lang="zh-TW" altLang="en-US" sz="2000" dirty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den>
                            </m:f>
                            <m:r>
                              <a:rPr lang="en-US" altLang="zh-TW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TW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en-US" altLang="zh-TW" sz="2000" dirty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Recall</m:t>
                                </m:r>
                              </m:den>
                            </m:f>
                          </m:den>
                        </m:f>
                      </m:e>
                    </m:d>
                  </m:oMath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A2839612-DE81-4E08-A62D-3A20E0AEB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37" y="4979015"/>
                <a:ext cx="3392532" cy="698653"/>
              </a:xfrm>
              <a:prstGeom prst="rect">
                <a:avLst/>
              </a:prstGeom>
              <a:blipFill>
                <a:blip r:embed="rId4"/>
                <a:stretch>
                  <a:fillRect l="-1795" b="-70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11D78273-AC94-41CD-BC39-151BAD0B250F}"/>
              </a:ext>
            </a:extLst>
          </p:cNvPr>
          <p:cNvSpPr/>
          <p:nvPr/>
        </p:nvSpPr>
        <p:spPr>
          <a:xfrm flipV="1">
            <a:off x="214937" y="4979013"/>
            <a:ext cx="7250870" cy="1618605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7953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3" grpId="0"/>
      <p:bldP spid="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Multiclass Classification Problems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C755D2D-75A9-406B-AFC9-43B7861DFB7D}"/>
              </a:ext>
            </a:extLst>
          </p:cNvPr>
          <p:cNvSpPr/>
          <p:nvPr/>
        </p:nvSpPr>
        <p:spPr>
          <a:xfrm>
            <a:off x="3178110" y="4059042"/>
            <a:ext cx="5835778" cy="1710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FF0000"/>
                </a:solidFill>
              </a:rPr>
              <a:t>可以計算</a:t>
            </a:r>
            <a:r>
              <a:rPr lang="en-US" altLang="zh-TW" dirty="0">
                <a:solidFill>
                  <a:srgbClr val="FF0000"/>
                </a:solidFill>
              </a:rPr>
              <a:t>『</a:t>
            </a:r>
            <a:r>
              <a:rPr lang="zh-TW" altLang="en-US" dirty="0">
                <a:solidFill>
                  <a:srgbClr val="FF0000"/>
                </a:solidFill>
              </a:rPr>
              <a:t>混淆矩陣</a:t>
            </a:r>
            <a:r>
              <a:rPr lang="en-US" altLang="zh-TW" dirty="0">
                <a:solidFill>
                  <a:srgbClr val="FF0000"/>
                </a:solidFill>
              </a:rPr>
              <a:t>』(Confusion Matrix)</a:t>
            </a:r>
            <a:r>
              <a:rPr lang="zh-TW" altLang="en-US" dirty="0">
                <a:solidFill>
                  <a:srgbClr val="FF0000"/>
                </a:solidFill>
              </a:rPr>
              <a:t>，顯示測試集分類的正確及錯認總和數，左上至右下的對角線為正確數，其他格為錯認數，可以看出某一數字被錯認為哪一數字的機率最高，可以再加強訓練資料，以改善錯誤分類。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5DFD925-29C3-4E3C-B53F-5FCFB2941F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710148"/>
              </p:ext>
            </p:extLst>
          </p:nvPr>
        </p:nvGraphicFramePr>
        <p:xfrm>
          <a:off x="1127637" y="1290782"/>
          <a:ext cx="9936725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7345">
                  <a:extLst>
                    <a:ext uri="{9D8B030D-6E8A-4147-A177-3AD203B41FA5}">
                      <a16:colId xmlns:a16="http://schemas.microsoft.com/office/drawing/2014/main" val="224509916"/>
                    </a:ext>
                  </a:extLst>
                </a:gridCol>
                <a:gridCol w="1987345">
                  <a:extLst>
                    <a:ext uri="{9D8B030D-6E8A-4147-A177-3AD203B41FA5}">
                      <a16:colId xmlns:a16="http://schemas.microsoft.com/office/drawing/2014/main" val="1961896570"/>
                    </a:ext>
                  </a:extLst>
                </a:gridCol>
                <a:gridCol w="1987345">
                  <a:extLst>
                    <a:ext uri="{9D8B030D-6E8A-4147-A177-3AD203B41FA5}">
                      <a16:colId xmlns:a16="http://schemas.microsoft.com/office/drawing/2014/main" val="3348044785"/>
                    </a:ext>
                  </a:extLst>
                </a:gridCol>
                <a:gridCol w="1987345">
                  <a:extLst>
                    <a:ext uri="{9D8B030D-6E8A-4147-A177-3AD203B41FA5}">
                      <a16:colId xmlns:a16="http://schemas.microsoft.com/office/drawing/2014/main" val="2730286614"/>
                    </a:ext>
                  </a:extLst>
                </a:gridCol>
                <a:gridCol w="1987345">
                  <a:extLst>
                    <a:ext uri="{9D8B030D-6E8A-4147-A177-3AD203B41FA5}">
                      <a16:colId xmlns:a16="http://schemas.microsoft.com/office/drawing/2014/main" val="690456531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Confusion </a:t>
                      </a:r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Martix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749403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 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 2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 3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37268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Prediction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 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42178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 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4223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 3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186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8466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圖片 66">
            <a:extLst>
              <a:ext uri="{FF2B5EF4-FFF2-40B4-BE49-F238E27FC236}">
                <a16:creationId xmlns:a16="http://schemas.microsoft.com/office/drawing/2014/main" id="{E44E15E3-4127-4D74-BBDC-BA91CE35F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258" y="1753524"/>
            <a:ext cx="2515405" cy="1793881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DE20AAB0-6E3A-4228-B748-9578D5A29221}"/>
              </a:ext>
            </a:extLst>
          </p:cNvPr>
          <p:cNvSpPr txBox="1"/>
          <p:nvPr/>
        </p:nvSpPr>
        <p:spPr>
          <a:xfrm>
            <a:off x="5097713" y="1759080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</a:t>
            </a:r>
            <a:r>
              <a: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Build a Neural Network Model</a:t>
            </a:r>
          </a:p>
        </p:txBody>
      </p:sp>
      <p:sp>
        <p:nvSpPr>
          <p:cNvPr id="2" name="流程圖: 磁碟 1">
            <a:extLst>
              <a:ext uri="{FF2B5EF4-FFF2-40B4-BE49-F238E27FC236}">
                <a16:creationId xmlns:a16="http://schemas.microsoft.com/office/drawing/2014/main" id="{5E734FCA-85BD-4E17-9AA6-5B2384289407}"/>
              </a:ext>
            </a:extLst>
          </p:cNvPr>
          <p:cNvSpPr/>
          <p:nvPr/>
        </p:nvSpPr>
        <p:spPr>
          <a:xfrm>
            <a:off x="215684" y="2432211"/>
            <a:ext cx="834501" cy="612648"/>
          </a:xfrm>
          <a:prstGeom prst="flowChartMagneticDisk">
            <a:avLst/>
          </a:prstGeom>
          <a:solidFill>
            <a:srgbClr val="FFFF00"/>
          </a:solidFill>
          <a:ln w="25400">
            <a:solidFill>
              <a:srgbClr val="00206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CDA3A18-B3BB-4F41-9091-C7307023DDFF}"/>
              </a:ext>
            </a:extLst>
          </p:cNvPr>
          <p:cNvSpPr txBox="1"/>
          <p:nvPr/>
        </p:nvSpPr>
        <p:spPr>
          <a:xfrm>
            <a:off x="226550" y="1441141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Initial </a:t>
            </a:r>
          </a:p>
          <a:p>
            <a:pPr algn="ctr"/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zh-TW" alt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流程圖: 磁碟 5">
            <a:extLst>
              <a:ext uri="{FF2B5EF4-FFF2-40B4-BE49-F238E27FC236}">
                <a16:creationId xmlns:a16="http://schemas.microsoft.com/office/drawing/2014/main" id="{068E4953-90C7-4EBA-B7E5-4EF0978B1C71}"/>
              </a:ext>
            </a:extLst>
          </p:cNvPr>
          <p:cNvSpPr/>
          <p:nvPr/>
        </p:nvSpPr>
        <p:spPr>
          <a:xfrm>
            <a:off x="1961494" y="2431619"/>
            <a:ext cx="834501" cy="612648"/>
          </a:xfrm>
          <a:prstGeom prst="flowChartMagneticDisk">
            <a:avLst/>
          </a:prstGeom>
          <a:solidFill>
            <a:srgbClr val="CC99FF"/>
          </a:solidFill>
          <a:ln w="25400">
            <a:solidFill>
              <a:srgbClr val="00206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FF11F57-0B75-46DA-86E1-8DBDDDC407F7}"/>
              </a:ext>
            </a:extLst>
          </p:cNvPr>
          <p:cNvSpPr txBox="1"/>
          <p:nvPr/>
        </p:nvSpPr>
        <p:spPr>
          <a:xfrm>
            <a:off x="1609944" y="1439123"/>
            <a:ext cx="1537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highlight>
                  <a:srgbClr val="CC99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Pre-processed </a:t>
            </a:r>
          </a:p>
          <a:p>
            <a:pPr algn="ctr"/>
            <a:r>
              <a:rPr lang="en-US" altLang="zh-TW" dirty="0">
                <a:highlight>
                  <a:srgbClr val="CC99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zh-TW" altLang="en-US" dirty="0">
              <a:highlight>
                <a:srgbClr val="CC99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箭號: 向右 3">
            <a:extLst>
              <a:ext uri="{FF2B5EF4-FFF2-40B4-BE49-F238E27FC236}">
                <a16:creationId xmlns:a16="http://schemas.microsoft.com/office/drawing/2014/main" id="{47F18706-C67C-42EB-97AC-374ABCF4E428}"/>
              </a:ext>
            </a:extLst>
          </p:cNvPr>
          <p:cNvSpPr/>
          <p:nvPr/>
        </p:nvSpPr>
        <p:spPr>
          <a:xfrm>
            <a:off x="1148213" y="2495627"/>
            <a:ext cx="715253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C7F4D749-155C-4AAA-8DAE-DA56BA154B54}"/>
              </a:ext>
            </a:extLst>
          </p:cNvPr>
          <p:cNvSpPr/>
          <p:nvPr/>
        </p:nvSpPr>
        <p:spPr>
          <a:xfrm rot="21346030">
            <a:off x="3023447" y="2312067"/>
            <a:ext cx="1176567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7CD8BB86-936F-44AB-A3AC-B8A6E081697A}"/>
              </a:ext>
            </a:extLst>
          </p:cNvPr>
          <p:cNvSpPr/>
          <p:nvPr/>
        </p:nvSpPr>
        <p:spPr>
          <a:xfrm rot="1034111">
            <a:off x="2972399" y="2817462"/>
            <a:ext cx="1200676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流程圖: 磁碟 10">
            <a:extLst>
              <a:ext uri="{FF2B5EF4-FFF2-40B4-BE49-F238E27FC236}">
                <a16:creationId xmlns:a16="http://schemas.microsoft.com/office/drawing/2014/main" id="{2CF04977-C2E3-497E-B29E-88DBDEBDA13F}"/>
              </a:ext>
            </a:extLst>
          </p:cNvPr>
          <p:cNvSpPr/>
          <p:nvPr/>
        </p:nvSpPr>
        <p:spPr>
          <a:xfrm>
            <a:off x="4279164" y="2203014"/>
            <a:ext cx="834501" cy="612648"/>
          </a:xfrm>
          <a:prstGeom prst="flowChartMagneticDisk">
            <a:avLst/>
          </a:prstGeom>
          <a:solidFill>
            <a:srgbClr val="99FF99"/>
          </a:solidFill>
          <a:ln w="25400">
            <a:solidFill>
              <a:srgbClr val="00206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80%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流程圖: 磁碟 11">
            <a:extLst>
              <a:ext uri="{FF2B5EF4-FFF2-40B4-BE49-F238E27FC236}">
                <a16:creationId xmlns:a16="http://schemas.microsoft.com/office/drawing/2014/main" id="{44CA80E9-1A31-4A2C-8DFD-E642FCAD1CF8}"/>
              </a:ext>
            </a:extLst>
          </p:cNvPr>
          <p:cNvSpPr/>
          <p:nvPr/>
        </p:nvSpPr>
        <p:spPr>
          <a:xfrm>
            <a:off x="4279163" y="3138528"/>
            <a:ext cx="834501" cy="612648"/>
          </a:xfrm>
          <a:prstGeom prst="flowChartMagneticDisk">
            <a:avLst/>
          </a:prstGeom>
          <a:solidFill>
            <a:srgbClr val="99CCFF"/>
          </a:solidFill>
          <a:ln w="25400">
            <a:solidFill>
              <a:srgbClr val="00206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8505B08-9395-4ABE-B85C-BA049419FC84}"/>
              </a:ext>
            </a:extLst>
          </p:cNvPr>
          <p:cNvSpPr txBox="1"/>
          <p:nvPr/>
        </p:nvSpPr>
        <p:spPr>
          <a:xfrm>
            <a:off x="4210607" y="1444517"/>
            <a:ext cx="971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highlight>
                  <a:srgbClr val="99FF99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  <a:p>
            <a:pPr algn="ctr"/>
            <a:r>
              <a:rPr lang="en-US" altLang="zh-TW" dirty="0">
                <a:highlight>
                  <a:srgbClr val="99FF99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endParaRPr lang="zh-TW" altLang="en-US" dirty="0">
              <a:highlight>
                <a:srgbClr val="99FF99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7E542D1-A8F5-4FC8-A27E-100D41EC80A5}"/>
              </a:ext>
            </a:extLst>
          </p:cNvPr>
          <p:cNvSpPr txBox="1"/>
          <p:nvPr/>
        </p:nvSpPr>
        <p:spPr>
          <a:xfrm>
            <a:off x="4413354" y="3853446"/>
            <a:ext cx="566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highlight>
                  <a:srgbClr val="99CC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</a:p>
          <a:p>
            <a:pPr algn="ctr"/>
            <a:r>
              <a:rPr lang="en-US" altLang="zh-TW" dirty="0">
                <a:highlight>
                  <a:srgbClr val="99CC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endParaRPr lang="zh-TW" altLang="en-US" dirty="0">
              <a:highlight>
                <a:srgbClr val="99CC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ABFDBB04-D59F-417B-AD52-25DEEF9A52A2}"/>
              </a:ext>
            </a:extLst>
          </p:cNvPr>
          <p:cNvSpPr/>
          <p:nvPr/>
        </p:nvSpPr>
        <p:spPr>
          <a:xfrm rot="20337559">
            <a:off x="7810265" y="1871323"/>
            <a:ext cx="715253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00DD9BC7-3260-4D70-8C07-C3E3D04BD927}"/>
              </a:ext>
            </a:extLst>
          </p:cNvPr>
          <p:cNvSpPr/>
          <p:nvPr/>
        </p:nvSpPr>
        <p:spPr>
          <a:xfrm>
            <a:off x="5213656" y="2264926"/>
            <a:ext cx="2619953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BFDFDE07-CF2D-4C33-B0BC-25E8A68CF0E3}"/>
              </a:ext>
            </a:extLst>
          </p:cNvPr>
          <p:cNvSpPr/>
          <p:nvPr/>
        </p:nvSpPr>
        <p:spPr>
          <a:xfrm rot="1034111">
            <a:off x="7803470" y="2616142"/>
            <a:ext cx="715253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立方體 7">
            <a:extLst>
              <a:ext uri="{FF2B5EF4-FFF2-40B4-BE49-F238E27FC236}">
                <a16:creationId xmlns:a16="http://schemas.microsoft.com/office/drawing/2014/main" id="{DF549F1B-2DA5-440E-93CE-ED51250F2F4C}"/>
              </a:ext>
            </a:extLst>
          </p:cNvPr>
          <p:cNvSpPr/>
          <p:nvPr/>
        </p:nvSpPr>
        <p:spPr>
          <a:xfrm>
            <a:off x="8600935" y="2856641"/>
            <a:ext cx="826731" cy="707531"/>
          </a:xfrm>
          <a:prstGeom prst="cub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立方體 18">
            <a:extLst>
              <a:ext uri="{FF2B5EF4-FFF2-40B4-BE49-F238E27FC236}">
                <a16:creationId xmlns:a16="http://schemas.microsoft.com/office/drawing/2014/main" id="{200DE45A-222B-4A54-841D-EF5FD7AF070A}"/>
              </a:ext>
            </a:extLst>
          </p:cNvPr>
          <p:cNvSpPr/>
          <p:nvPr/>
        </p:nvSpPr>
        <p:spPr>
          <a:xfrm>
            <a:off x="8606943" y="1557395"/>
            <a:ext cx="826731" cy="707531"/>
          </a:xfrm>
          <a:prstGeom prst="cub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AA22839-F0C6-43D9-8DBA-BE29477FDDAC}"/>
              </a:ext>
            </a:extLst>
          </p:cNvPr>
          <p:cNvSpPr txBox="1"/>
          <p:nvPr/>
        </p:nvSpPr>
        <p:spPr>
          <a:xfrm>
            <a:off x="8152089" y="857616"/>
            <a:ext cx="1736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Cross-Validation</a:t>
            </a:r>
          </a:p>
          <a:p>
            <a:pPr algn="ctr"/>
            <a:r>
              <a:rPr lang="en-US" altLang="zh-TW" dirty="0"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zh-TW" altLang="en-US" dirty="0"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3441B59-2BAF-40BF-864B-3D99712CD388}"/>
              </a:ext>
            </a:extLst>
          </p:cNvPr>
          <p:cNvSpPr txBox="1"/>
          <p:nvPr/>
        </p:nvSpPr>
        <p:spPr>
          <a:xfrm>
            <a:off x="8580031" y="3687186"/>
            <a:ext cx="894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Trained</a:t>
            </a:r>
          </a:p>
          <a:p>
            <a:pPr algn="ctr"/>
            <a:r>
              <a:rPr lang="en-US" altLang="zh-TW" dirty="0"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zh-TW" altLang="en-US" dirty="0"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3173F61-985A-4D4E-AF4C-0EF3CDDB0CEC}"/>
              </a:ext>
            </a:extLst>
          </p:cNvPr>
          <p:cNvSpPr txBox="1"/>
          <p:nvPr/>
        </p:nvSpPr>
        <p:spPr>
          <a:xfrm>
            <a:off x="8508130" y="4747116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highlight>
                  <a:srgbClr val="99CC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Predicted</a:t>
            </a:r>
          </a:p>
          <a:p>
            <a:pPr algn="ctr"/>
            <a:r>
              <a:rPr lang="en-US" altLang="zh-TW" b="1" dirty="0">
                <a:highlight>
                  <a:srgbClr val="99CC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dirty="0">
                <a:highlight>
                  <a:srgbClr val="99CC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endParaRPr lang="zh-TW" altLang="en-US" dirty="0">
              <a:highlight>
                <a:srgbClr val="99CC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29ECFC11-26BF-42EB-AB97-34D73411B446}"/>
              </a:ext>
            </a:extLst>
          </p:cNvPr>
          <p:cNvSpPr/>
          <p:nvPr/>
        </p:nvSpPr>
        <p:spPr>
          <a:xfrm rot="5400000">
            <a:off x="8834859" y="4326957"/>
            <a:ext cx="358882" cy="484632"/>
          </a:xfrm>
          <a:prstGeom prst="rightArrow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37847B6-C771-4DAE-8FC1-94FFB157796B}"/>
              </a:ext>
            </a:extLst>
          </p:cNvPr>
          <p:cNvSpPr txBox="1"/>
          <p:nvPr/>
        </p:nvSpPr>
        <p:spPr>
          <a:xfrm>
            <a:off x="8327465" y="5740832"/>
            <a:ext cx="13644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highlight>
                  <a:srgbClr val="FF9999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Evaluate</a:t>
            </a:r>
          </a:p>
          <a:p>
            <a:pPr algn="ctr"/>
            <a:r>
              <a:rPr lang="en-US" altLang="zh-TW" dirty="0">
                <a:highlight>
                  <a:srgbClr val="FF9999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  <a:p>
            <a:pPr algn="ctr"/>
            <a:r>
              <a:rPr lang="en-US" altLang="zh-TW" dirty="0">
                <a:highlight>
                  <a:srgbClr val="FF9999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endParaRPr lang="zh-TW" altLang="en-US" dirty="0">
              <a:highlight>
                <a:srgbClr val="FF9999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2D8C2D8B-0201-4F2B-98E3-DD4259B5C161}"/>
              </a:ext>
            </a:extLst>
          </p:cNvPr>
          <p:cNvGraphicFramePr>
            <a:graphicFrameLocks noGrp="1"/>
          </p:cNvGraphicFramePr>
          <p:nvPr/>
        </p:nvGraphicFramePr>
        <p:xfrm>
          <a:off x="1354878" y="3895769"/>
          <a:ext cx="206260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5651">
                  <a:extLst>
                    <a:ext uri="{9D8B030D-6E8A-4147-A177-3AD203B41FA5}">
                      <a16:colId xmlns:a16="http://schemas.microsoft.com/office/drawing/2014/main" val="3679133119"/>
                    </a:ext>
                  </a:extLst>
                </a:gridCol>
                <a:gridCol w="515651">
                  <a:extLst>
                    <a:ext uri="{9D8B030D-6E8A-4147-A177-3AD203B41FA5}">
                      <a16:colId xmlns:a16="http://schemas.microsoft.com/office/drawing/2014/main" val="3219618417"/>
                    </a:ext>
                  </a:extLst>
                </a:gridCol>
                <a:gridCol w="515651">
                  <a:extLst>
                    <a:ext uri="{9D8B030D-6E8A-4147-A177-3AD203B41FA5}">
                      <a16:colId xmlns:a16="http://schemas.microsoft.com/office/drawing/2014/main" val="3803807441"/>
                    </a:ext>
                  </a:extLst>
                </a:gridCol>
                <a:gridCol w="515651">
                  <a:extLst>
                    <a:ext uri="{9D8B030D-6E8A-4147-A177-3AD203B41FA5}">
                      <a16:colId xmlns:a16="http://schemas.microsoft.com/office/drawing/2014/main" val="3367941262"/>
                    </a:ext>
                  </a:extLst>
                </a:gridCol>
              </a:tblGrid>
              <a:tr h="2637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altLang="zh-TW" sz="1200" b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200" b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altLang="zh-TW" sz="1200" b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1200" b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altLang="zh-TW" sz="1200" b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1200" b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endParaRPr lang="zh-TW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133105"/>
                  </a:ext>
                </a:extLst>
              </a:tr>
              <a:tr h="2637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endParaRPr lang="zh-TW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0.11</a:t>
                      </a:r>
                      <a:endParaRPr lang="zh-TW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-0.11</a:t>
                      </a:r>
                      <a:endParaRPr lang="zh-TW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[1,0,0]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364534"/>
                  </a:ext>
                </a:extLst>
              </a:tr>
              <a:tr h="2637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  <a:endParaRPr lang="zh-TW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0.22</a:t>
                      </a:r>
                      <a:endParaRPr lang="zh-TW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-0.22</a:t>
                      </a:r>
                      <a:endParaRPr lang="zh-TW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[0,1,0]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507728"/>
                  </a:ext>
                </a:extLst>
              </a:tr>
              <a:tr h="2637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zh-TW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</a:t>
                      </a:r>
                      <a:endParaRPr lang="zh-TW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-0.33</a:t>
                      </a:r>
                      <a:endParaRPr lang="zh-TW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[0,0,1]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737948"/>
                  </a:ext>
                </a:extLst>
              </a:tr>
            </a:tbl>
          </a:graphicData>
        </a:graphic>
      </p:graphicFrame>
      <p:sp>
        <p:nvSpPr>
          <p:cNvPr id="30" name="左大括弧 29">
            <a:extLst>
              <a:ext uri="{FF2B5EF4-FFF2-40B4-BE49-F238E27FC236}">
                <a16:creationId xmlns:a16="http://schemas.microsoft.com/office/drawing/2014/main" id="{76F8D0F0-F2B1-4830-87BB-F48A32C8A659}"/>
              </a:ext>
            </a:extLst>
          </p:cNvPr>
          <p:cNvSpPr/>
          <p:nvPr/>
        </p:nvSpPr>
        <p:spPr>
          <a:xfrm rot="16200000">
            <a:off x="2006851" y="4409854"/>
            <a:ext cx="218320" cy="1522263"/>
          </a:xfrm>
          <a:prstGeom prst="leftBrace">
            <a:avLst>
              <a:gd name="adj1" fmla="val 37697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DB9ACFE-ACD4-4719-8A66-3E4DCBEB5652}"/>
              </a:ext>
            </a:extLst>
          </p:cNvPr>
          <p:cNvSpPr txBox="1"/>
          <p:nvPr/>
        </p:nvSpPr>
        <p:spPr>
          <a:xfrm>
            <a:off x="1645701" y="5458606"/>
            <a:ext cx="928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  <a:p>
            <a:pPr algn="ctr"/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FC859578-5C2B-407A-A8A8-6C0E70303E4B}"/>
              </a:ext>
            </a:extLst>
          </p:cNvPr>
          <p:cNvCxnSpPr>
            <a:cxnSpLocks/>
          </p:cNvCxnSpPr>
          <p:nvPr/>
        </p:nvCxnSpPr>
        <p:spPr>
          <a:xfrm>
            <a:off x="3138491" y="5061825"/>
            <a:ext cx="0" cy="3284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D653D7E-E5D8-430A-BF7F-048E6B610CF2}"/>
              </a:ext>
            </a:extLst>
          </p:cNvPr>
          <p:cNvSpPr txBox="1"/>
          <p:nvPr/>
        </p:nvSpPr>
        <p:spPr>
          <a:xfrm>
            <a:off x="2668869" y="5458605"/>
            <a:ext cx="928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  <a:p>
            <a:pPr algn="ctr"/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251F549F-6D5C-45CA-AF07-9C5F0D100542}"/>
              </a:ext>
            </a:extLst>
          </p:cNvPr>
          <p:cNvGrpSpPr/>
          <p:nvPr/>
        </p:nvGrpSpPr>
        <p:grpSpPr>
          <a:xfrm>
            <a:off x="1354879" y="2964637"/>
            <a:ext cx="2056417" cy="931839"/>
            <a:chOff x="1354879" y="2964637"/>
            <a:chExt cx="2056417" cy="931839"/>
          </a:xfrm>
        </p:grpSpPr>
        <p:sp>
          <p:nvSpPr>
            <p:cNvPr id="57" name="手繪多邊形: 圖案 56">
              <a:extLst>
                <a:ext uri="{FF2B5EF4-FFF2-40B4-BE49-F238E27FC236}">
                  <a16:creationId xmlns:a16="http://schemas.microsoft.com/office/drawing/2014/main" id="{A428F8D4-5D69-41D8-971F-2F1A2C09C8C8}"/>
                </a:ext>
              </a:extLst>
            </p:cNvPr>
            <p:cNvSpPr/>
            <p:nvPr/>
          </p:nvSpPr>
          <p:spPr>
            <a:xfrm>
              <a:off x="1365212" y="2982076"/>
              <a:ext cx="2046084" cy="914400"/>
            </a:xfrm>
            <a:custGeom>
              <a:avLst/>
              <a:gdLst>
                <a:gd name="connsiteX0" fmla="*/ 597529 w 2046084"/>
                <a:gd name="connsiteY0" fmla="*/ 0 h 914400"/>
                <a:gd name="connsiteX1" fmla="*/ 760492 w 2046084"/>
                <a:gd name="connsiteY1" fmla="*/ 72428 h 914400"/>
                <a:gd name="connsiteX2" fmla="*/ 977775 w 2046084"/>
                <a:gd name="connsiteY2" fmla="*/ 99589 h 914400"/>
                <a:gd name="connsiteX3" fmla="*/ 1249379 w 2046084"/>
                <a:gd name="connsiteY3" fmla="*/ 81482 h 914400"/>
                <a:gd name="connsiteX4" fmla="*/ 1421394 w 2046084"/>
                <a:gd name="connsiteY4" fmla="*/ 18107 h 914400"/>
                <a:gd name="connsiteX5" fmla="*/ 2046084 w 2046084"/>
                <a:gd name="connsiteY5" fmla="*/ 914400 h 914400"/>
                <a:gd name="connsiteX6" fmla="*/ 0 w 2046084"/>
                <a:gd name="connsiteY6" fmla="*/ 905347 h 914400"/>
                <a:gd name="connsiteX7" fmla="*/ 597529 w 2046084"/>
                <a:gd name="connsiteY7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46084" h="914400">
                  <a:moveTo>
                    <a:pt x="597529" y="0"/>
                  </a:moveTo>
                  <a:lnTo>
                    <a:pt x="760492" y="72428"/>
                  </a:lnTo>
                  <a:lnTo>
                    <a:pt x="977775" y="99589"/>
                  </a:lnTo>
                  <a:lnTo>
                    <a:pt x="1249379" y="81482"/>
                  </a:lnTo>
                  <a:lnTo>
                    <a:pt x="1421394" y="18107"/>
                  </a:lnTo>
                  <a:lnTo>
                    <a:pt x="2046084" y="914400"/>
                  </a:lnTo>
                  <a:lnTo>
                    <a:pt x="0" y="905347"/>
                  </a:lnTo>
                  <a:lnTo>
                    <a:pt x="59752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477F2F73-FA27-47F9-8883-35C1CDA1AB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54879" y="2964637"/>
              <a:ext cx="606616" cy="9311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D24FF678-7E16-4014-A1F9-BF5042FEC1B8}"/>
                </a:ext>
              </a:extLst>
            </p:cNvPr>
            <p:cNvCxnSpPr>
              <a:cxnSpLocks/>
            </p:cNvCxnSpPr>
            <p:nvPr/>
          </p:nvCxnSpPr>
          <p:spPr>
            <a:xfrm>
              <a:off x="2779891" y="2972448"/>
              <a:ext cx="629654" cy="923321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C564AAE5-3750-404E-A0A4-024D35A4B95A}"/>
              </a:ext>
            </a:extLst>
          </p:cNvPr>
          <p:cNvSpPr txBox="1"/>
          <p:nvPr/>
        </p:nvSpPr>
        <p:spPr>
          <a:xfrm>
            <a:off x="10018664" y="607595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highlight>
                  <a:srgbClr val="CCCC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endParaRPr lang="zh-TW" altLang="en-US" dirty="0">
              <a:highlight>
                <a:srgbClr val="CCCC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678147B9-87E4-47CE-859C-D11222AA8BF1}"/>
              </a:ext>
            </a:extLst>
          </p:cNvPr>
          <p:cNvSpPr txBox="1"/>
          <p:nvPr/>
        </p:nvSpPr>
        <p:spPr>
          <a:xfrm>
            <a:off x="10029528" y="5299187"/>
            <a:ext cx="121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highlight>
                  <a:srgbClr val="CCCC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endParaRPr lang="zh-TW" altLang="en-US" dirty="0">
              <a:highlight>
                <a:srgbClr val="CCCC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3B7A6DD8-708B-4F59-8349-549AC8C7402B}"/>
              </a:ext>
            </a:extLst>
          </p:cNvPr>
          <p:cNvSpPr txBox="1"/>
          <p:nvPr/>
        </p:nvSpPr>
        <p:spPr>
          <a:xfrm>
            <a:off x="10029528" y="6432340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D8F0C682-BC7F-45AB-BB6C-3B20E6AF4495}"/>
              </a:ext>
            </a:extLst>
          </p:cNvPr>
          <p:cNvSpPr txBox="1"/>
          <p:nvPr/>
        </p:nvSpPr>
        <p:spPr>
          <a:xfrm>
            <a:off x="9988810" y="5668519"/>
            <a:ext cx="2247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Square Error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箭號: 向右 64">
            <a:extLst>
              <a:ext uri="{FF2B5EF4-FFF2-40B4-BE49-F238E27FC236}">
                <a16:creationId xmlns:a16="http://schemas.microsoft.com/office/drawing/2014/main" id="{D2BBC1AF-F8B1-4F1A-8E1B-FC7F5655BEEE}"/>
              </a:ext>
            </a:extLst>
          </p:cNvPr>
          <p:cNvSpPr/>
          <p:nvPr/>
        </p:nvSpPr>
        <p:spPr>
          <a:xfrm rot="19758606">
            <a:off x="9619523" y="5539540"/>
            <a:ext cx="396120" cy="484632"/>
          </a:xfrm>
          <a:prstGeom prst="rightArrow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1E5D2A19-37C1-4857-8E5C-8E8D930E932E}"/>
              </a:ext>
            </a:extLst>
          </p:cNvPr>
          <p:cNvSpPr/>
          <p:nvPr/>
        </p:nvSpPr>
        <p:spPr>
          <a:xfrm>
            <a:off x="8540881" y="2807095"/>
            <a:ext cx="991200" cy="1526422"/>
          </a:xfrm>
          <a:prstGeom prst="rect">
            <a:avLst/>
          </a:prstGeom>
          <a:noFill/>
          <a:ln w="38100">
            <a:solidFill>
              <a:srgbClr val="99CC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箭號: 向右 69">
            <a:extLst>
              <a:ext uri="{FF2B5EF4-FFF2-40B4-BE49-F238E27FC236}">
                <a16:creationId xmlns:a16="http://schemas.microsoft.com/office/drawing/2014/main" id="{344BB4BC-4FFE-411A-AAA4-6BA62831F759}"/>
              </a:ext>
            </a:extLst>
          </p:cNvPr>
          <p:cNvSpPr/>
          <p:nvPr/>
        </p:nvSpPr>
        <p:spPr>
          <a:xfrm rot="5400000">
            <a:off x="8829780" y="5323291"/>
            <a:ext cx="358882" cy="484632"/>
          </a:xfrm>
          <a:prstGeom prst="rightArrow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箭號: 向右 70">
            <a:extLst>
              <a:ext uri="{FF2B5EF4-FFF2-40B4-BE49-F238E27FC236}">
                <a16:creationId xmlns:a16="http://schemas.microsoft.com/office/drawing/2014/main" id="{5B46863F-4CCD-4603-9C74-E42C51D378B2}"/>
              </a:ext>
            </a:extLst>
          </p:cNvPr>
          <p:cNvSpPr/>
          <p:nvPr/>
        </p:nvSpPr>
        <p:spPr>
          <a:xfrm rot="531255">
            <a:off x="9658061" y="6068310"/>
            <a:ext cx="341314" cy="484632"/>
          </a:xfrm>
          <a:prstGeom prst="rightArrow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9C04ACF5-C859-4F7C-B062-9CB332F776F7}"/>
              </a:ext>
            </a:extLst>
          </p:cNvPr>
          <p:cNvSpPr/>
          <p:nvPr/>
        </p:nvSpPr>
        <p:spPr>
          <a:xfrm>
            <a:off x="5213657" y="3202536"/>
            <a:ext cx="3269843" cy="484632"/>
          </a:xfrm>
          <a:prstGeom prst="rightArrow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AC6A8962-482D-C94D-ACEA-83DAC0ACB83D}"/>
              </a:ext>
            </a:extLst>
          </p:cNvPr>
          <p:cNvGrpSpPr/>
          <p:nvPr/>
        </p:nvGrpSpPr>
        <p:grpSpPr>
          <a:xfrm>
            <a:off x="5518636" y="938127"/>
            <a:ext cx="1287587" cy="808523"/>
            <a:chOff x="4264371" y="1943442"/>
            <a:chExt cx="3787235" cy="3399589"/>
          </a:xfrm>
        </p:grpSpPr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D2A1684E-9320-3C42-867B-D40D8B1EB199}"/>
                </a:ext>
              </a:extLst>
            </p:cNvPr>
            <p:cNvSpPr/>
            <p:nvPr/>
          </p:nvSpPr>
          <p:spPr>
            <a:xfrm>
              <a:off x="4275676" y="2385852"/>
              <a:ext cx="291726" cy="589234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C69EE3D9-2D6A-464A-8F7C-EF1A87ACE7BA}"/>
                </a:ext>
              </a:extLst>
            </p:cNvPr>
            <p:cNvSpPr/>
            <p:nvPr/>
          </p:nvSpPr>
          <p:spPr>
            <a:xfrm>
              <a:off x="4264371" y="3322637"/>
              <a:ext cx="291726" cy="589234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99C01FAA-D202-9347-81DE-E02449DB3D70}"/>
                </a:ext>
              </a:extLst>
            </p:cNvPr>
            <p:cNvSpPr/>
            <p:nvPr/>
          </p:nvSpPr>
          <p:spPr>
            <a:xfrm>
              <a:off x="4264371" y="4259422"/>
              <a:ext cx="291726" cy="589234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65F1319C-AD2B-8E4A-A2B4-3AC24487E2E2}"/>
                </a:ext>
              </a:extLst>
            </p:cNvPr>
            <p:cNvSpPr/>
            <p:nvPr/>
          </p:nvSpPr>
          <p:spPr>
            <a:xfrm>
              <a:off x="5437077" y="1943442"/>
              <a:ext cx="291726" cy="589234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2800" b="1" dirty="0"/>
            </a:p>
          </p:txBody>
        </p:sp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A69BA319-D1BE-AF41-B2C3-45BF77A71D37}"/>
                </a:ext>
              </a:extLst>
            </p:cNvPr>
            <p:cNvSpPr/>
            <p:nvPr/>
          </p:nvSpPr>
          <p:spPr>
            <a:xfrm>
              <a:off x="5425772" y="2880228"/>
              <a:ext cx="291726" cy="589234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1" name="橢圓 50">
              <a:extLst>
                <a:ext uri="{FF2B5EF4-FFF2-40B4-BE49-F238E27FC236}">
                  <a16:creationId xmlns:a16="http://schemas.microsoft.com/office/drawing/2014/main" id="{B5F9C995-5AD9-EF4B-ABD3-01316073EA2B}"/>
                </a:ext>
              </a:extLst>
            </p:cNvPr>
            <p:cNvSpPr/>
            <p:nvPr/>
          </p:nvSpPr>
          <p:spPr>
            <a:xfrm>
              <a:off x="5425772" y="3817012"/>
              <a:ext cx="291726" cy="589234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2" name="橢圓 51">
              <a:extLst>
                <a:ext uri="{FF2B5EF4-FFF2-40B4-BE49-F238E27FC236}">
                  <a16:creationId xmlns:a16="http://schemas.microsoft.com/office/drawing/2014/main" id="{28228811-5695-864A-9562-564CA8CC5DCC}"/>
                </a:ext>
              </a:extLst>
            </p:cNvPr>
            <p:cNvSpPr/>
            <p:nvPr/>
          </p:nvSpPr>
          <p:spPr>
            <a:xfrm>
              <a:off x="5425772" y="4753797"/>
              <a:ext cx="291726" cy="589234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3" name="橢圓 52">
              <a:extLst>
                <a:ext uri="{FF2B5EF4-FFF2-40B4-BE49-F238E27FC236}">
                  <a16:creationId xmlns:a16="http://schemas.microsoft.com/office/drawing/2014/main" id="{3B1476FD-2689-8F46-BB90-2E91626EC622}"/>
                </a:ext>
              </a:extLst>
            </p:cNvPr>
            <p:cNvSpPr/>
            <p:nvPr/>
          </p:nvSpPr>
          <p:spPr>
            <a:xfrm>
              <a:off x="7759880" y="2880228"/>
              <a:ext cx="291726" cy="589234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067F1C02-E39F-F546-AC73-D37AEC521F23}"/>
                </a:ext>
              </a:extLst>
            </p:cNvPr>
            <p:cNvSpPr/>
            <p:nvPr/>
          </p:nvSpPr>
          <p:spPr>
            <a:xfrm>
              <a:off x="7759880" y="3817012"/>
              <a:ext cx="291726" cy="589234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55" name="直線箭頭接點 17">
              <a:extLst>
                <a:ext uri="{FF2B5EF4-FFF2-40B4-BE49-F238E27FC236}">
                  <a16:creationId xmlns:a16="http://schemas.microsoft.com/office/drawing/2014/main" id="{043370B0-401F-9341-A14A-2DE8A6ED9D64}"/>
                </a:ext>
              </a:extLst>
            </p:cNvPr>
            <p:cNvCxnSpPr>
              <a:cxnSpLocks/>
              <a:stCxn id="46" idx="6"/>
              <a:endCxn id="49" idx="2"/>
            </p:cNvCxnSpPr>
            <p:nvPr/>
          </p:nvCxnSpPr>
          <p:spPr>
            <a:xfrm flipV="1">
              <a:off x="4567403" y="2238059"/>
              <a:ext cx="869675" cy="44241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箭頭接點 20">
              <a:extLst>
                <a:ext uri="{FF2B5EF4-FFF2-40B4-BE49-F238E27FC236}">
                  <a16:creationId xmlns:a16="http://schemas.microsoft.com/office/drawing/2014/main" id="{9FBA09EA-4DCE-9E4F-B75D-67BD2256BD0A}"/>
                </a:ext>
              </a:extLst>
            </p:cNvPr>
            <p:cNvCxnSpPr>
              <a:cxnSpLocks/>
              <a:stCxn id="46" idx="6"/>
              <a:endCxn id="50" idx="2"/>
            </p:cNvCxnSpPr>
            <p:nvPr/>
          </p:nvCxnSpPr>
          <p:spPr>
            <a:xfrm>
              <a:off x="4567403" y="2680469"/>
              <a:ext cx="858369" cy="4943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箭頭接點 23">
              <a:extLst>
                <a:ext uri="{FF2B5EF4-FFF2-40B4-BE49-F238E27FC236}">
                  <a16:creationId xmlns:a16="http://schemas.microsoft.com/office/drawing/2014/main" id="{42CF2F35-14FE-264A-9385-2A9668A374B6}"/>
                </a:ext>
              </a:extLst>
            </p:cNvPr>
            <p:cNvCxnSpPr>
              <a:cxnSpLocks/>
              <a:stCxn id="46" idx="6"/>
              <a:endCxn id="51" idx="2"/>
            </p:cNvCxnSpPr>
            <p:nvPr/>
          </p:nvCxnSpPr>
          <p:spPr>
            <a:xfrm>
              <a:off x="4567403" y="2680469"/>
              <a:ext cx="858369" cy="14311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箭頭接點 26">
              <a:extLst>
                <a:ext uri="{FF2B5EF4-FFF2-40B4-BE49-F238E27FC236}">
                  <a16:creationId xmlns:a16="http://schemas.microsoft.com/office/drawing/2014/main" id="{43418518-7324-E548-9A57-6B8751DCCE18}"/>
                </a:ext>
              </a:extLst>
            </p:cNvPr>
            <p:cNvCxnSpPr>
              <a:cxnSpLocks/>
              <a:stCxn id="46" idx="6"/>
              <a:endCxn id="52" idx="2"/>
            </p:cNvCxnSpPr>
            <p:nvPr/>
          </p:nvCxnSpPr>
          <p:spPr>
            <a:xfrm>
              <a:off x="4567403" y="2680469"/>
              <a:ext cx="858369" cy="23679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箭頭接點 29">
              <a:extLst>
                <a:ext uri="{FF2B5EF4-FFF2-40B4-BE49-F238E27FC236}">
                  <a16:creationId xmlns:a16="http://schemas.microsoft.com/office/drawing/2014/main" id="{E8653CD0-F6B2-3E41-9C74-F061C27C3D8C}"/>
                </a:ext>
              </a:extLst>
            </p:cNvPr>
            <p:cNvCxnSpPr>
              <a:cxnSpLocks/>
              <a:stCxn id="47" idx="6"/>
              <a:endCxn id="49" idx="2"/>
            </p:cNvCxnSpPr>
            <p:nvPr/>
          </p:nvCxnSpPr>
          <p:spPr>
            <a:xfrm flipV="1">
              <a:off x="4556097" y="2238059"/>
              <a:ext cx="880981" cy="13791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箭頭接點 31">
              <a:extLst>
                <a:ext uri="{FF2B5EF4-FFF2-40B4-BE49-F238E27FC236}">
                  <a16:creationId xmlns:a16="http://schemas.microsoft.com/office/drawing/2014/main" id="{B9A0D3FB-96E7-9C41-87ED-A5E6E429F72B}"/>
                </a:ext>
              </a:extLst>
            </p:cNvPr>
            <p:cNvCxnSpPr>
              <a:cxnSpLocks/>
              <a:stCxn id="47" idx="6"/>
              <a:endCxn id="50" idx="2"/>
            </p:cNvCxnSpPr>
            <p:nvPr/>
          </p:nvCxnSpPr>
          <p:spPr>
            <a:xfrm flipV="1">
              <a:off x="4556097" y="3174844"/>
              <a:ext cx="869675" cy="44241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箭頭接點 35">
              <a:extLst>
                <a:ext uri="{FF2B5EF4-FFF2-40B4-BE49-F238E27FC236}">
                  <a16:creationId xmlns:a16="http://schemas.microsoft.com/office/drawing/2014/main" id="{F051F4A8-9DD2-C349-A177-FD9B7954B07C}"/>
                </a:ext>
              </a:extLst>
            </p:cNvPr>
            <p:cNvCxnSpPr>
              <a:cxnSpLocks/>
              <a:stCxn id="47" idx="6"/>
              <a:endCxn id="51" idx="2"/>
            </p:cNvCxnSpPr>
            <p:nvPr/>
          </p:nvCxnSpPr>
          <p:spPr>
            <a:xfrm>
              <a:off x="4556097" y="3617254"/>
              <a:ext cx="869675" cy="4943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箭頭接點 38">
              <a:extLst>
                <a:ext uri="{FF2B5EF4-FFF2-40B4-BE49-F238E27FC236}">
                  <a16:creationId xmlns:a16="http://schemas.microsoft.com/office/drawing/2014/main" id="{A8742D08-B6D8-AC4E-B9E9-69FD4CFBD6C9}"/>
                </a:ext>
              </a:extLst>
            </p:cNvPr>
            <p:cNvCxnSpPr>
              <a:cxnSpLocks/>
              <a:stCxn id="47" idx="6"/>
              <a:endCxn id="52" idx="2"/>
            </p:cNvCxnSpPr>
            <p:nvPr/>
          </p:nvCxnSpPr>
          <p:spPr>
            <a:xfrm>
              <a:off x="4556097" y="3617254"/>
              <a:ext cx="869675" cy="14311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箭頭接點 41">
              <a:extLst>
                <a:ext uri="{FF2B5EF4-FFF2-40B4-BE49-F238E27FC236}">
                  <a16:creationId xmlns:a16="http://schemas.microsoft.com/office/drawing/2014/main" id="{E3B96579-D9F3-6E4F-89AE-653C365A533B}"/>
                </a:ext>
              </a:extLst>
            </p:cNvPr>
            <p:cNvCxnSpPr>
              <a:cxnSpLocks/>
              <a:stCxn id="48" idx="6"/>
              <a:endCxn id="49" idx="2"/>
            </p:cNvCxnSpPr>
            <p:nvPr/>
          </p:nvCxnSpPr>
          <p:spPr>
            <a:xfrm flipV="1">
              <a:off x="4556097" y="2238059"/>
              <a:ext cx="880981" cy="23159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箭頭接點 43">
              <a:extLst>
                <a:ext uri="{FF2B5EF4-FFF2-40B4-BE49-F238E27FC236}">
                  <a16:creationId xmlns:a16="http://schemas.microsoft.com/office/drawing/2014/main" id="{C4E84567-AAD4-C641-905B-D87D47D21D57}"/>
                </a:ext>
              </a:extLst>
            </p:cNvPr>
            <p:cNvCxnSpPr>
              <a:cxnSpLocks/>
              <a:stCxn id="48" idx="6"/>
              <a:endCxn id="50" idx="2"/>
            </p:cNvCxnSpPr>
            <p:nvPr/>
          </p:nvCxnSpPr>
          <p:spPr>
            <a:xfrm flipV="1">
              <a:off x="4556097" y="3174844"/>
              <a:ext cx="869675" cy="13791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箭頭接點 47">
              <a:extLst>
                <a:ext uri="{FF2B5EF4-FFF2-40B4-BE49-F238E27FC236}">
                  <a16:creationId xmlns:a16="http://schemas.microsoft.com/office/drawing/2014/main" id="{7082CAA5-A903-C641-A1B0-9E26146BEE80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 flipV="1">
              <a:off x="4556097" y="4111629"/>
              <a:ext cx="869675" cy="44241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箭頭接點 50">
              <a:extLst>
                <a:ext uri="{FF2B5EF4-FFF2-40B4-BE49-F238E27FC236}">
                  <a16:creationId xmlns:a16="http://schemas.microsoft.com/office/drawing/2014/main" id="{281232FB-9F85-B547-896B-D740453FF607}"/>
                </a:ext>
              </a:extLst>
            </p:cNvPr>
            <p:cNvCxnSpPr>
              <a:cxnSpLocks/>
              <a:stCxn id="48" idx="6"/>
              <a:endCxn id="52" idx="2"/>
            </p:cNvCxnSpPr>
            <p:nvPr/>
          </p:nvCxnSpPr>
          <p:spPr>
            <a:xfrm>
              <a:off x="4556097" y="4554038"/>
              <a:ext cx="869675" cy="4943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箭頭接點 65">
              <a:extLst>
                <a:ext uri="{FF2B5EF4-FFF2-40B4-BE49-F238E27FC236}">
                  <a16:creationId xmlns:a16="http://schemas.microsoft.com/office/drawing/2014/main" id="{36734309-69F0-D049-967B-8EF26B8BBC74}"/>
                </a:ext>
              </a:extLst>
            </p:cNvPr>
            <p:cNvCxnSpPr>
              <a:cxnSpLocks/>
              <a:stCxn id="86" idx="6"/>
              <a:endCxn id="53" idx="2"/>
            </p:cNvCxnSpPr>
            <p:nvPr/>
          </p:nvCxnSpPr>
          <p:spPr>
            <a:xfrm>
              <a:off x="6890206" y="2238059"/>
              <a:ext cx="869675" cy="9367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箭頭接點 68">
              <a:extLst>
                <a:ext uri="{FF2B5EF4-FFF2-40B4-BE49-F238E27FC236}">
                  <a16:creationId xmlns:a16="http://schemas.microsoft.com/office/drawing/2014/main" id="{C4A13442-7384-794E-B37D-457C54BEDB77}"/>
                </a:ext>
              </a:extLst>
            </p:cNvPr>
            <p:cNvCxnSpPr>
              <a:cxnSpLocks/>
              <a:stCxn id="87" idx="6"/>
              <a:endCxn id="53" idx="2"/>
            </p:cNvCxnSpPr>
            <p:nvPr/>
          </p:nvCxnSpPr>
          <p:spPr>
            <a:xfrm>
              <a:off x="6878900" y="3174844"/>
              <a:ext cx="88098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箭頭接點 71">
              <a:extLst>
                <a:ext uri="{FF2B5EF4-FFF2-40B4-BE49-F238E27FC236}">
                  <a16:creationId xmlns:a16="http://schemas.microsoft.com/office/drawing/2014/main" id="{DBF9B898-2C3F-E842-B05F-AB8929F0AD33}"/>
                </a:ext>
              </a:extLst>
            </p:cNvPr>
            <p:cNvCxnSpPr>
              <a:cxnSpLocks/>
              <a:stCxn id="88" idx="6"/>
              <a:endCxn id="53" idx="2"/>
            </p:cNvCxnSpPr>
            <p:nvPr/>
          </p:nvCxnSpPr>
          <p:spPr>
            <a:xfrm flipV="1">
              <a:off x="6878900" y="3174844"/>
              <a:ext cx="880981" cy="9367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箭頭接點 73">
              <a:extLst>
                <a:ext uri="{FF2B5EF4-FFF2-40B4-BE49-F238E27FC236}">
                  <a16:creationId xmlns:a16="http://schemas.microsoft.com/office/drawing/2014/main" id="{64EF7B00-30A9-B04D-A600-391B1AD81580}"/>
                </a:ext>
              </a:extLst>
            </p:cNvPr>
            <p:cNvCxnSpPr>
              <a:cxnSpLocks/>
              <a:stCxn id="89" idx="6"/>
              <a:endCxn id="53" idx="2"/>
            </p:cNvCxnSpPr>
            <p:nvPr/>
          </p:nvCxnSpPr>
          <p:spPr>
            <a:xfrm flipV="1">
              <a:off x="6878900" y="3174844"/>
              <a:ext cx="880981" cy="1873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箭頭接點 77">
              <a:extLst>
                <a:ext uri="{FF2B5EF4-FFF2-40B4-BE49-F238E27FC236}">
                  <a16:creationId xmlns:a16="http://schemas.microsoft.com/office/drawing/2014/main" id="{6E51966D-6CF1-764C-9FDF-B647B67241AD}"/>
                </a:ext>
              </a:extLst>
            </p:cNvPr>
            <p:cNvCxnSpPr>
              <a:cxnSpLocks/>
              <a:stCxn id="86" idx="6"/>
              <a:endCxn id="54" idx="2"/>
            </p:cNvCxnSpPr>
            <p:nvPr/>
          </p:nvCxnSpPr>
          <p:spPr>
            <a:xfrm>
              <a:off x="6890206" y="2238059"/>
              <a:ext cx="869675" cy="1873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箭頭接點 80">
              <a:extLst>
                <a:ext uri="{FF2B5EF4-FFF2-40B4-BE49-F238E27FC236}">
                  <a16:creationId xmlns:a16="http://schemas.microsoft.com/office/drawing/2014/main" id="{1C6442C7-39C5-DD4E-9831-E2FDED51189A}"/>
                </a:ext>
              </a:extLst>
            </p:cNvPr>
            <p:cNvCxnSpPr>
              <a:cxnSpLocks/>
              <a:stCxn id="87" idx="6"/>
              <a:endCxn id="54" idx="2"/>
            </p:cNvCxnSpPr>
            <p:nvPr/>
          </p:nvCxnSpPr>
          <p:spPr>
            <a:xfrm>
              <a:off x="6878900" y="3174844"/>
              <a:ext cx="880981" cy="9367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箭頭接點 83">
              <a:extLst>
                <a:ext uri="{FF2B5EF4-FFF2-40B4-BE49-F238E27FC236}">
                  <a16:creationId xmlns:a16="http://schemas.microsoft.com/office/drawing/2014/main" id="{9B0755C6-735C-734B-9EB2-83CC898EB05A}"/>
                </a:ext>
              </a:extLst>
            </p:cNvPr>
            <p:cNvCxnSpPr>
              <a:cxnSpLocks/>
              <a:stCxn id="88" idx="6"/>
              <a:endCxn id="54" idx="2"/>
            </p:cNvCxnSpPr>
            <p:nvPr/>
          </p:nvCxnSpPr>
          <p:spPr>
            <a:xfrm>
              <a:off x="6878900" y="4111629"/>
              <a:ext cx="88098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箭頭接點 86">
              <a:extLst>
                <a:ext uri="{FF2B5EF4-FFF2-40B4-BE49-F238E27FC236}">
                  <a16:creationId xmlns:a16="http://schemas.microsoft.com/office/drawing/2014/main" id="{2913F76E-4F67-1344-BF78-F26F0C54486F}"/>
                </a:ext>
              </a:extLst>
            </p:cNvPr>
            <p:cNvCxnSpPr>
              <a:cxnSpLocks/>
              <a:stCxn id="89" idx="6"/>
              <a:endCxn id="54" idx="2"/>
            </p:cNvCxnSpPr>
            <p:nvPr/>
          </p:nvCxnSpPr>
          <p:spPr>
            <a:xfrm flipV="1">
              <a:off x="6878900" y="4111629"/>
              <a:ext cx="880981" cy="9367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橢圓 85">
              <a:extLst>
                <a:ext uri="{FF2B5EF4-FFF2-40B4-BE49-F238E27FC236}">
                  <a16:creationId xmlns:a16="http://schemas.microsoft.com/office/drawing/2014/main" id="{66EF8F13-EA9D-2B44-A5F3-94E47A410411}"/>
                </a:ext>
              </a:extLst>
            </p:cNvPr>
            <p:cNvSpPr/>
            <p:nvPr/>
          </p:nvSpPr>
          <p:spPr>
            <a:xfrm>
              <a:off x="6598479" y="1943442"/>
              <a:ext cx="291726" cy="589234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7" name="橢圓 86">
              <a:extLst>
                <a:ext uri="{FF2B5EF4-FFF2-40B4-BE49-F238E27FC236}">
                  <a16:creationId xmlns:a16="http://schemas.microsoft.com/office/drawing/2014/main" id="{A76D16D6-50F1-AB42-BD70-BB472D935530}"/>
                </a:ext>
              </a:extLst>
            </p:cNvPr>
            <p:cNvSpPr/>
            <p:nvPr/>
          </p:nvSpPr>
          <p:spPr>
            <a:xfrm>
              <a:off x="6587173" y="2880228"/>
              <a:ext cx="291726" cy="589234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8" name="橢圓 87">
              <a:extLst>
                <a:ext uri="{FF2B5EF4-FFF2-40B4-BE49-F238E27FC236}">
                  <a16:creationId xmlns:a16="http://schemas.microsoft.com/office/drawing/2014/main" id="{4DFE869B-5861-3948-988F-58EAF53DC3F9}"/>
                </a:ext>
              </a:extLst>
            </p:cNvPr>
            <p:cNvSpPr/>
            <p:nvPr/>
          </p:nvSpPr>
          <p:spPr>
            <a:xfrm>
              <a:off x="6587173" y="3817012"/>
              <a:ext cx="291726" cy="589234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9" name="橢圓 88">
              <a:extLst>
                <a:ext uri="{FF2B5EF4-FFF2-40B4-BE49-F238E27FC236}">
                  <a16:creationId xmlns:a16="http://schemas.microsoft.com/office/drawing/2014/main" id="{A1DFA0F5-FF59-7C4A-B5A1-8B8CA4C8E067}"/>
                </a:ext>
              </a:extLst>
            </p:cNvPr>
            <p:cNvSpPr/>
            <p:nvPr/>
          </p:nvSpPr>
          <p:spPr>
            <a:xfrm>
              <a:off x="6587173" y="4753797"/>
              <a:ext cx="291726" cy="589234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90" name="直線箭頭接點 67">
              <a:extLst>
                <a:ext uri="{FF2B5EF4-FFF2-40B4-BE49-F238E27FC236}">
                  <a16:creationId xmlns:a16="http://schemas.microsoft.com/office/drawing/2014/main" id="{628152F4-3768-5641-B273-273BFABD88DD}"/>
                </a:ext>
              </a:extLst>
            </p:cNvPr>
            <p:cNvCxnSpPr>
              <a:cxnSpLocks/>
              <a:stCxn id="49" idx="6"/>
              <a:endCxn id="86" idx="2"/>
            </p:cNvCxnSpPr>
            <p:nvPr/>
          </p:nvCxnSpPr>
          <p:spPr>
            <a:xfrm>
              <a:off x="5728804" y="2238059"/>
              <a:ext cx="8696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箭頭接點 70">
              <a:extLst>
                <a:ext uri="{FF2B5EF4-FFF2-40B4-BE49-F238E27FC236}">
                  <a16:creationId xmlns:a16="http://schemas.microsoft.com/office/drawing/2014/main" id="{290B5D19-5C15-C048-9C62-B9E8E7320717}"/>
                </a:ext>
              </a:extLst>
            </p:cNvPr>
            <p:cNvCxnSpPr>
              <a:cxnSpLocks/>
              <a:stCxn id="49" idx="6"/>
              <a:endCxn id="87" idx="2"/>
            </p:cNvCxnSpPr>
            <p:nvPr/>
          </p:nvCxnSpPr>
          <p:spPr>
            <a:xfrm>
              <a:off x="5728804" y="2238059"/>
              <a:ext cx="858369" cy="9367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箭頭接點 74">
              <a:extLst>
                <a:ext uri="{FF2B5EF4-FFF2-40B4-BE49-F238E27FC236}">
                  <a16:creationId xmlns:a16="http://schemas.microsoft.com/office/drawing/2014/main" id="{F6E7956A-ADF2-B640-8D16-574EE3C83839}"/>
                </a:ext>
              </a:extLst>
            </p:cNvPr>
            <p:cNvCxnSpPr>
              <a:cxnSpLocks/>
              <a:stCxn id="49" idx="6"/>
              <a:endCxn id="88" idx="2"/>
            </p:cNvCxnSpPr>
            <p:nvPr/>
          </p:nvCxnSpPr>
          <p:spPr>
            <a:xfrm>
              <a:off x="5728804" y="2238059"/>
              <a:ext cx="858369" cy="1873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箭頭接點 75">
              <a:extLst>
                <a:ext uri="{FF2B5EF4-FFF2-40B4-BE49-F238E27FC236}">
                  <a16:creationId xmlns:a16="http://schemas.microsoft.com/office/drawing/2014/main" id="{A56A9F1C-C860-E344-B8F6-9D74DDA96198}"/>
                </a:ext>
              </a:extLst>
            </p:cNvPr>
            <p:cNvCxnSpPr>
              <a:cxnSpLocks/>
              <a:stCxn id="49" idx="6"/>
              <a:endCxn id="89" idx="2"/>
            </p:cNvCxnSpPr>
            <p:nvPr/>
          </p:nvCxnSpPr>
          <p:spPr>
            <a:xfrm>
              <a:off x="5728804" y="2238059"/>
              <a:ext cx="858369" cy="28103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箭頭接點 79">
              <a:extLst>
                <a:ext uri="{FF2B5EF4-FFF2-40B4-BE49-F238E27FC236}">
                  <a16:creationId xmlns:a16="http://schemas.microsoft.com/office/drawing/2014/main" id="{4E633310-33BF-7342-A9D0-2F4090DAEFED}"/>
                </a:ext>
              </a:extLst>
            </p:cNvPr>
            <p:cNvCxnSpPr>
              <a:cxnSpLocks/>
              <a:stCxn id="50" idx="6"/>
              <a:endCxn id="86" idx="2"/>
            </p:cNvCxnSpPr>
            <p:nvPr/>
          </p:nvCxnSpPr>
          <p:spPr>
            <a:xfrm flipV="1">
              <a:off x="5717498" y="2238059"/>
              <a:ext cx="880981" cy="9367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箭頭接點 82">
              <a:extLst>
                <a:ext uri="{FF2B5EF4-FFF2-40B4-BE49-F238E27FC236}">
                  <a16:creationId xmlns:a16="http://schemas.microsoft.com/office/drawing/2014/main" id="{B515DD57-6FA3-0E44-A9A6-CF960171F143}"/>
                </a:ext>
              </a:extLst>
            </p:cNvPr>
            <p:cNvCxnSpPr>
              <a:cxnSpLocks/>
              <a:stCxn id="50" idx="6"/>
              <a:endCxn id="87" idx="2"/>
            </p:cNvCxnSpPr>
            <p:nvPr/>
          </p:nvCxnSpPr>
          <p:spPr>
            <a:xfrm>
              <a:off x="5717498" y="3174844"/>
              <a:ext cx="8696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箭頭接點 85">
              <a:extLst>
                <a:ext uri="{FF2B5EF4-FFF2-40B4-BE49-F238E27FC236}">
                  <a16:creationId xmlns:a16="http://schemas.microsoft.com/office/drawing/2014/main" id="{CB48FB12-09C4-974F-B834-3D93579529E9}"/>
                </a:ext>
              </a:extLst>
            </p:cNvPr>
            <p:cNvCxnSpPr>
              <a:cxnSpLocks/>
              <a:stCxn id="50" idx="6"/>
              <a:endCxn id="88" idx="2"/>
            </p:cNvCxnSpPr>
            <p:nvPr/>
          </p:nvCxnSpPr>
          <p:spPr>
            <a:xfrm>
              <a:off x="5717498" y="3174844"/>
              <a:ext cx="869675" cy="9367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箭頭接點 88">
              <a:extLst>
                <a:ext uri="{FF2B5EF4-FFF2-40B4-BE49-F238E27FC236}">
                  <a16:creationId xmlns:a16="http://schemas.microsoft.com/office/drawing/2014/main" id="{0F45BF45-CB85-EB4B-98B8-394876731A8E}"/>
                </a:ext>
              </a:extLst>
            </p:cNvPr>
            <p:cNvCxnSpPr>
              <a:cxnSpLocks/>
              <a:stCxn id="50" idx="6"/>
              <a:endCxn id="89" idx="2"/>
            </p:cNvCxnSpPr>
            <p:nvPr/>
          </p:nvCxnSpPr>
          <p:spPr>
            <a:xfrm>
              <a:off x="5717498" y="3174844"/>
              <a:ext cx="869675" cy="1873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箭頭接點 91">
              <a:extLst>
                <a:ext uri="{FF2B5EF4-FFF2-40B4-BE49-F238E27FC236}">
                  <a16:creationId xmlns:a16="http://schemas.microsoft.com/office/drawing/2014/main" id="{ADBEE450-B86A-774F-B743-986A83E90CDD}"/>
                </a:ext>
              </a:extLst>
            </p:cNvPr>
            <p:cNvCxnSpPr>
              <a:cxnSpLocks/>
              <a:stCxn id="51" idx="6"/>
              <a:endCxn id="86" idx="2"/>
            </p:cNvCxnSpPr>
            <p:nvPr/>
          </p:nvCxnSpPr>
          <p:spPr>
            <a:xfrm flipV="1">
              <a:off x="5717498" y="2238059"/>
              <a:ext cx="880981" cy="1873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箭頭接點 94">
              <a:extLst>
                <a:ext uri="{FF2B5EF4-FFF2-40B4-BE49-F238E27FC236}">
                  <a16:creationId xmlns:a16="http://schemas.microsoft.com/office/drawing/2014/main" id="{6BECC4F4-5FCE-5849-BE08-349A7BDC7291}"/>
                </a:ext>
              </a:extLst>
            </p:cNvPr>
            <p:cNvCxnSpPr>
              <a:cxnSpLocks/>
              <a:stCxn id="51" idx="6"/>
              <a:endCxn id="87" idx="2"/>
            </p:cNvCxnSpPr>
            <p:nvPr/>
          </p:nvCxnSpPr>
          <p:spPr>
            <a:xfrm flipV="1">
              <a:off x="5717498" y="3174844"/>
              <a:ext cx="869675" cy="9367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箭頭接點 97">
              <a:extLst>
                <a:ext uri="{FF2B5EF4-FFF2-40B4-BE49-F238E27FC236}">
                  <a16:creationId xmlns:a16="http://schemas.microsoft.com/office/drawing/2014/main" id="{AA90397E-8F76-FB42-89F6-6FBA64F48150}"/>
                </a:ext>
              </a:extLst>
            </p:cNvPr>
            <p:cNvCxnSpPr>
              <a:cxnSpLocks/>
              <a:stCxn id="51" idx="6"/>
              <a:endCxn id="88" idx="2"/>
            </p:cNvCxnSpPr>
            <p:nvPr/>
          </p:nvCxnSpPr>
          <p:spPr>
            <a:xfrm>
              <a:off x="5717498" y="4111629"/>
              <a:ext cx="8696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箭頭接點 100">
              <a:extLst>
                <a:ext uri="{FF2B5EF4-FFF2-40B4-BE49-F238E27FC236}">
                  <a16:creationId xmlns:a16="http://schemas.microsoft.com/office/drawing/2014/main" id="{D1DF46A0-9D9E-E845-A930-371A3BE655DA}"/>
                </a:ext>
              </a:extLst>
            </p:cNvPr>
            <p:cNvCxnSpPr>
              <a:cxnSpLocks/>
              <a:stCxn id="51" idx="6"/>
              <a:endCxn id="89" idx="2"/>
            </p:cNvCxnSpPr>
            <p:nvPr/>
          </p:nvCxnSpPr>
          <p:spPr>
            <a:xfrm>
              <a:off x="5717498" y="4111629"/>
              <a:ext cx="869675" cy="9367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箭頭接點 103">
              <a:extLst>
                <a:ext uri="{FF2B5EF4-FFF2-40B4-BE49-F238E27FC236}">
                  <a16:creationId xmlns:a16="http://schemas.microsoft.com/office/drawing/2014/main" id="{50433D6B-4E70-C045-8DC3-37E0A69F6B37}"/>
                </a:ext>
              </a:extLst>
            </p:cNvPr>
            <p:cNvCxnSpPr>
              <a:cxnSpLocks/>
              <a:stCxn id="52" idx="6"/>
              <a:endCxn id="86" idx="2"/>
            </p:cNvCxnSpPr>
            <p:nvPr/>
          </p:nvCxnSpPr>
          <p:spPr>
            <a:xfrm flipV="1">
              <a:off x="5717498" y="2238059"/>
              <a:ext cx="880981" cy="28103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箭頭接點 106">
              <a:extLst>
                <a:ext uri="{FF2B5EF4-FFF2-40B4-BE49-F238E27FC236}">
                  <a16:creationId xmlns:a16="http://schemas.microsoft.com/office/drawing/2014/main" id="{89E62640-F6FC-D849-91FE-35A576741E8A}"/>
                </a:ext>
              </a:extLst>
            </p:cNvPr>
            <p:cNvCxnSpPr>
              <a:cxnSpLocks/>
              <a:stCxn id="52" idx="6"/>
              <a:endCxn id="87" idx="2"/>
            </p:cNvCxnSpPr>
            <p:nvPr/>
          </p:nvCxnSpPr>
          <p:spPr>
            <a:xfrm flipV="1">
              <a:off x="5717498" y="3174844"/>
              <a:ext cx="869675" cy="1873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箭頭接點 109">
              <a:extLst>
                <a:ext uri="{FF2B5EF4-FFF2-40B4-BE49-F238E27FC236}">
                  <a16:creationId xmlns:a16="http://schemas.microsoft.com/office/drawing/2014/main" id="{50A918A9-0BCF-0A44-BC03-231E0DDB3B8C}"/>
                </a:ext>
              </a:extLst>
            </p:cNvPr>
            <p:cNvCxnSpPr>
              <a:cxnSpLocks/>
              <a:stCxn id="52" idx="6"/>
              <a:endCxn id="88" idx="2"/>
            </p:cNvCxnSpPr>
            <p:nvPr/>
          </p:nvCxnSpPr>
          <p:spPr>
            <a:xfrm flipV="1">
              <a:off x="5717498" y="4111629"/>
              <a:ext cx="869675" cy="9367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箭頭接點 112">
              <a:extLst>
                <a:ext uri="{FF2B5EF4-FFF2-40B4-BE49-F238E27FC236}">
                  <a16:creationId xmlns:a16="http://schemas.microsoft.com/office/drawing/2014/main" id="{55ABA423-7CF6-C54D-BF5E-6E7DA5B693F8}"/>
                </a:ext>
              </a:extLst>
            </p:cNvPr>
            <p:cNvCxnSpPr>
              <a:cxnSpLocks/>
              <a:stCxn id="52" idx="6"/>
              <a:endCxn id="89" idx="2"/>
            </p:cNvCxnSpPr>
            <p:nvPr/>
          </p:nvCxnSpPr>
          <p:spPr>
            <a:xfrm>
              <a:off x="5717498" y="5048414"/>
              <a:ext cx="8696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039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" grpId="0" animBg="1"/>
      <p:bldP spid="3" grpId="0"/>
      <p:bldP spid="6" grpId="0" animBg="1"/>
      <p:bldP spid="7" grpId="0"/>
      <p:bldP spid="4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 animBg="1"/>
      <p:bldP spid="16" grpId="0" animBg="1"/>
      <p:bldP spid="17" grpId="0" animBg="1"/>
      <p:bldP spid="8" grpId="0" animBg="1"/>
      <p:bldP spid="19" grpId="0" animBg="1"/>
      <p:bldP spid="20" grpId="0"/>
      <p:bldP spid="21" grpId="0"/>
      <p:bldP spid="25" grpId="0"/>
      <p:bldP spid="26" grpId="0" animBg="1"/>
      <p:bldP spid="27" grpId="0"/>
      <p:bldP spid="30" grpId="0" animBg="1"/>
      <p:bldP spid="32" grpId="0"/>
      <p:bldP spid="37" grpId="0"/>
      <p:bldP spid="61" grpId="0"/>
      <p:bldP spid="62" grpId="0"/>
      <p:bldP spid="58" grpId="0"/>
      <p:bldP spid="64" grpId="0"/>
      <p:bldP spid="65" grpId="0" animBg="1"/>
      <p:bldP spid="68" grpId="0" animBg="1"/>
      <p:bldP spid="70" grpId="0" animBg="1"/>
      <p:bldP spid="71" grpId="0" animBg="1"/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 Process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88813EA-72AE-4094-9DFA-2741055F926B}"/>
              </a:ext>
            </a:extLst>
          </p:cNvPr>
          <p:cNvSpPr/>
          <p:nvPr/>
        </p:nvSpPr>
        <p:spPr>
          <a:xfrm>
            <a:off x="570208" y="2183376"/>
            <a:ext cx="3012142" cy="130790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向右箭號 154">
            <a:extLst>
              <a:ext uri="{FF2B5EF4-FFF2-40B4-BE49-F238E27FC236}">
                <a16:creationId xmlns:a16="http://schemas.microsoft.com/office/drawing/2014/main" id="{EA37E3E1-87DC-4590-809F-B851BEEA5222}"/>
              </a:ext>
            </a:extLst>
          </p:cNvPr>
          <p:cNvSpPr/>
          <p:nvPr/>
        </p:nvSpPr>
        <p:spPr>
          <a:xfrm>
            <a:off x="3483767" y="2564616"/>
            <a:ext cx="761916" cy="54542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D679FD15-BC29-4E22-A21F-C3526A9B5955}"/>
              </a:ext>
            </a:extLst>
          </p:cNvPr>
          <p:cNvSpPr/>
          <p:nvPr/>
        </p:nvSpPr>
        <p:spPr>
          <a:xfrm>
            <a:off x="4245683" y="2183376"/>
            <a:ext cx="3012142" cy="130790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向右箭號 154">
            <a:extLst>
              <a:ext uri="{FF2B5EF4-FFF2-40B4-BE49-F238E27FC236}">
                <a16:creationId xmlns:a16="http://schemas.microsoft.com/office/drawing/2014/main" id="{D16B61C3-D024-405A-A49D-494E06060FDC}"/>
              </a:ext>
            </a:extLst>
          </p:cNvPr>
          <p:cNvSpPr/>
          <p:nvPr/>
        </p:nvSpPr>
        <p:spPr>
          <a:xfrm>
            <a:off x="7097902" y="2564616"/>
            <a:ext cx="658362" cy="54542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E8ED2967-3284-46A2-8FC4-135C0F94B0ED}"/>
              </a:ext>
            </a:extLst>
          </p:cNvPr>
          <p:cNvSpPr/>
          <p:nvPr/>
        </p:nvSpPr>
        <p:spPr>
          <a:xfrm>
            <a:off x="7823538" y="2183376"/>
            <a:ext cx="4171269" cy="130790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Transformation</a:t>
            </a:r>
          </a:p>
          <a:p>
            <a:pPr algn="ctr"/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(Feature Engineering)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B72DD27-7F81-42CD-838F-B5B7FDF82628}"/>
              </a:ext>
            </a:extLst>
          </p:cNvPr>
          <p:cNvSpPr txBox="1"/>
          <p:nvPr/>
        </p:nvSpPr>
        <p:spPr>
          <a:xfrm>
            <a:off x="165673" y="3842198"/>
            <a:ext cx="3821212" cy="168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 data required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Gathering and combining data from different sources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9A5AC5E-BF18-4C7C-B676-3075AFB65886}"/>
              </a:ext>
            </a:extLst>
          </p:cNvPr>
          <p:cNvSpPr txBox="1"/>
          <p:nvPr/>
        </p:nvSpPr>
        <p:spPr>
          <a:xfrm>
            <a:off x="4728654" y="3842198"/>
            <a:ext cx="2046200" cy="168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Formatting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Cleaning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BD7E4D0-27C8-4583-B11D-E1805A2CF167}"/>
              </a:ext>
            </a:extLst>
          </p:cNvPr>
          <p:cNvSpPr txBox="1"/>
          <p:nvPr/>
        </p:nvSpPr>
        <p:spPr>
          <a:xfrm>
            <a:off x="8396238" y="3842197"/>
            <a:ext cx="3025868" cy="168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Scaling/normalizing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Decomposition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Aggregation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27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6" grpId="0"/>
      <p:bldP spid="12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E3A4F47-DB8C-7143-9852-6FBE42ED11FA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AE9D6DA-1385-3F41-94F1-C02169A1CC51}"/>
              </a:ext>
            </a:extLst>
          </p:cNvPr>
          <p:cNvSpPr/>
          <p:nvPr/>
        </p:nvSpPr>
        <p:spPr>
          <a:xfrm>
            <a:off x="437882" y="1026663"/>
            <a:ext cx="1139780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Engineering: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process of using domain knowledge to extract features from raw data via data mining techniques</a:t>
            </a:r>
            <a:endParaRPr lang="zh-TW" altLang="en-US" sz="3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09A7DFD-7E49-7A4B-9459-90F02DB98B9E}"/>
              </a:ext>
            </a:extLst>
          </p:cNvPr>
          <p:cNvSpPr/>
          <p:nvPr/>
        </p:nvSpPr>
        <p:spPr>
          <a:xfrm>
            <a:off x="437882" y="2527762"/>
            <a:ext cx="4912606" cy="3697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Scaling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Categorical Encoding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</a:t>
            </a:r>
            <a:endParaRPr lang="en" altLang="zh-TW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endParaRPr lang="en" altLang="zh-TW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4708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E3A4F47-DB8C-7143-9852-6FBE42ED11FA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962FB7E-C964-4366-B779-6F8F98BC6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324" y="2356655"/>
            <a:ext cx="1303318" cy="28448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57CF281-7116-4BF4-BC3B-81875347D5A9}"/>
              </a:ext>
            </a:extLst>
          </p:cNvPr>
          <p:cNvSpPr txBox="1"/>
          <p:nvPr/>
        </p:nvSpPr>
        <p:spPr>
          <a:xfrm>
            <a:off x="322729" y="1086435"/>
            <a:ext cx="1279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8F449FF-D5FB-4E8C-ACB2-AE77A4735E4C}"/>
              </a:ext>
            </a:extLst>
          </p:cNvPr>
          <p:cNvSpPr/>
          <p:nvPr/>
        </p:nvSpPr>
        <p:spPr>
          <a:xfrm>
            <a:off x="1838064" y="4353708"/>
            <a:ext cx="462578" cy="451823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向右箭號 154">
            <a:extLst>
              <a:ext uri="{FF2B5EF4-FFF2-40B4-BE49-F238E27FC236}">
                <a16:creationId xmlns:a16="http://schemas.microsoft.com/office/drawing/2014/main" id="{AFA72990-F7A1-4E63-88C0-92880327CF8D}"/>
              </a:ext>
            </a:extLst>
          </p:cNvPr>
          <p:cNvSpPr/>
          <p:nvPr/>
        </p:nvSpPr>
        <p:spPr>
          <a:xfrm>
            <a:off x="3255602" y="3506341"/>
            <a:ext cx="1824398" cy="54542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8809D9AD-0B57-4C3A-8107-097A26955E33}"/>
                  </a:ext>
                </a:extLst>
              </p:cNvPr>
              <p:cNvSpPr/>
              <p:nvPr/>
            </p:nvSpPr>
            <p:spPr>
              <a:xfrm>
                <a:off x="2986323" y="2467342"/>
                <a:ext cx="2415854" cy="823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Filer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TW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8809D9AD-0B57-4C3A-8107-097A26955E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323" y="2467342"/>
                <a:ext cx="2415854" cy="823110"/>
              </a:xfrm>
              <a:prstGeom prst="rect">
                <a:avLst/>
              </a:prstGeom>
              <a:blipFill>
                <a:blip r:embed="rId4"/>
                <a:stretch>
                  <a:fillRect l="-2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字方塊 29">
            <a:extLst>
              <a:ext uri="{FF2B5EF4-FFF2-40B4-BE49-F238E27FC236}">
                <a16:creationId xmlns:a16="http://schemas.microsoft.com/office/drawing/2014/main" id="{350DFB91-1FD0-4345-A96A-208C91E919D1}"/>
              </a:ext>
            </a:extLst>
          </p:cNvPr>
          <p:cNvSpPr txBox="1"/>
          <p:nvPr/>
        </p:nvSpPr>
        <p:spPr>
          <a:xfrm>
            <a:off x="3306828" y="4122875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6EDD5F04-45E2-4F76-B347-4755DA84EC57}"/>
                  </a:ext>
                </a:extLst>
              </p:cNvPr>
              <p:cNvSpPr/>
              <p:nvPr/>
            </p:nvSpPr>
            <p:spPr>
              <a:xfrm>
                <a:off x="5527078" y="3506341"/>
                <a:ext cx="1239763" cy="5542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kumimoji="1"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kumimoji="1"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6EDD5F04-45E2-4F76-B347-4755DA84EC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7078" y="3506341"/>
                <a:ext cx="1239763" cy="5542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向右箭號 154">
            <a:extLst>
              <a:ext uri="{FF2B5EF4-FFF2-40B4-BE49-F238E27FC236}">
                <a16:creationId xmlns:a16="http://schemas.microsoft.com/office/drawing/2014/main" id="{7E9F48A2-417D-4DD1-92BF-5A1E521EA17A}"/>
              </a:ext>
            </a:extLst>
          </p:cNvPr>
          <p:cNvSpPr/>
          <p:nvPr/>
        </p:nvSpPr>
        <p:spPr>
          <a:xfrm>
            <a:off x="7213919" y="3506341"/>
            <a:ext cx="1824398" cy="54542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16C2754-B170-4165-AEDB-791C68049040}"/>
              </a:ext>
            </a:extLst>
          </p:cNvPr>
          <p:cNvSpPr txBox="1"/>
          <p:nvPr/>
        </p:nvSpPr>
        <p:spPr>
          <a:xfrm>
            <a:off x="7243504" y="4117954"/>
            <a:ext cx="1765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3E0CE365-6D74-4521-BF17-04A1947F88F3}"/>
                  </a:ext>
                </a:extLst>
              </p:cNvPr>
              <p:cNvSpPr/>
              <p:nvPr/>
            </p:nvSpPr>
            <p:spPr>
              <a:xfrm>
                <a:off x="9485395" y="3594389"/>
                <a:ext cx="5321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3E0CE365-6D74-4521-BF17-04A1947F88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5395" y="3594389"/>
                <a:ext cx="53219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756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6" grpId="0" animBg="1"/>
      <p:bldP spid="27" grpId="0"/>
      <p:bldP spid="30" grpId="0"/>
      <p:bldP spid="31" grpId="0"/>
      <p:bldP spid="32" grpId="0" animBg="1"/>
      <p:bldP spid="34" grpId="0"/>
      <p:bldP spid="3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E3A4F47-DB8C-7143-9852-6FBE42ED11FA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624692B-62AB-47BA-8EC9-80537B15C66B}"/>
              </a:ext>
            </a:extLst>
          </p:cNvPr>
          <p:cNvSpPr txBox="1"/>
          <p:nvPr/>
        </p:nvSpPr>
        <p:spPr>
          <a:xfrm>
            <a:off x="335429" y="1209162"/>
            <a:ext cx="3244543" cy="22198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</a:p>
          <a:p>
            <a:pPr>
              <a:lnSpc>
                <a:spcPct val="150000"/>
              </a:lnSpc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Bag-of-words</a:t>
            </a:r>
          </a:p>
          <a:p>
            <a:pPr>
              <a:lnSpc>
                <a:spcPct val="150000"/>
              </a:lnSpc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Word embedding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141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E3A4F47-DB8C-7143-9852-6FBE42ED11FA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Bag-of-Words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EC558A3-8BE5-4E38-B14C-7CFFA2C3DF70}"/>
              </a:ext>
            </a:extLst>
          </p:cNvPr>
          <p:cNvSpPr/>
          <p:nvPr/>
        </p:nvSpPr>
        <p:spPr>
          <a:xfrm>
            <a:off x="254000" y="3346071"/>
            <a:ext cx="9867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"John","likes","to","watch","movies","Mary","likes","movies","too"</a:t>
            </a: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Mary","also","likes","to","watch","football","games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A3A4B7C-B09D-43BC-962B-871EBD8AA95B}"/>
              </a:ext>
            </a:extLst>
          </p:cNvPr>
          <p:cNvSpPr/>
          <p:nvPr/>
        </p:nvSpPr>
        <p:spPr>
          <a:xfrm>
            <a:off x="254000" y="4844495"/>
            <a:ext cx="10096500" cy="1133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BoW1 = {"John":1,"likes":2,"to":1,"watch":1,"movies":2,"Mary":1,"too":1};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BoW2 = {"Mary":1,"also":1,"likes":1,"to":1,"watch":1,"football":1,"games":1};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564A841-0E0B-49EA-BBD6-632789460584}"/>
              </a:ext>
            </a:extLst>
          </p:cNvPr>
          <p:cNvSpPr/>
          <p:nvPr/>
        </p:nvSpPr>
        <p:spPr>
          <a:xfrm>
            <a:off x="253999" y="1202812"/>
            <a:ext cx="114946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Bag-of-words (</a:t>
            </a:r>
            <a:r>
              <a:rPr lang="en-US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BoW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representation of text that describes the occurrence of words within a document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423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Embedding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33C56FA-2E69-4CFE-B802-74F07D4B5E9F}"/>
              </a:ext>
            </a:extLst>
          </p:cNvPr>
          <p:cNvSpPr/>
          <p:nvPr/>
        </p:nvSpPr>
        <p:spPr>
          <a:xfrm>
            <a:off x="407295" y="952251"/>
            <a:ext cx="113774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Embedding: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map human language into a geometric space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3C08993-D306-4F62-9008-ACF4B16B0F16}"/>
              </a:ext>
            </a:extLst>
          </p:cNvPr>
          <p:cNvSpPr/>
          <p:nvPr/>
        </p:nvSpPr>
        <p:spPr>
          <a:xfrm>
            <a:off x="1421806" y="5720458"/>
            <a:ext cx="972648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geometric relationships between word vectors should reflect the semantic relationships between these words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C4133415-18C7-407E-BB89-4B8D0B111634}"/>
              </a:ext>
            </a:extLst>
          </p:cNvPr>
          <p:cNvCxnSpPr/>
          <p:nvPr/>
        </p:nvCxnSpPr>
        <p:spPr>
          <a:xfrm flipV="1">
            <a:off x="1320801" y="1908788"/>
            <a:ext cx="0" cy="3200400"/>
          </a:xfrm>
          <a:prstGeom prst="straightConnector1">
            <a:avLst/>
          </a:prstGeom>
          <a:ln w="635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46E80D13-EADE-4FA5-A9FF-8D1BD97BA018}"/>
              </a:ext>
            </a:extLst>
          </p:cNvPr>
          <p:cNvCxnSpPr/>
          <p:nvPr/>
        </p:nvCxnSpPr>
        <p:spPr>
          <a:xfrm>
            <a:off x="1295401" y="5109188"/>
            <a:ext cx="4025900" cy="0"/>
          </a:xfrm>
          <a:prstGeom prst="straightConnector1">
            <a:avLst/>
          </a:prstGeom>
          <a:ln w="635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十字形 9">
            <a:extLst>
              <a:ext uri="{FF2B5EF4-FFF2-40B4-BE49-F238E27FC236}">
                <a16:creationId xmlns:a16="http://schemas.microsoft.com/office/drawing/2014/main" id="{3115BF8D-73A1-4914-9459-8EBFC1E767A6}"/>
              </a:ext>
            </a:extLst>
          </p:cNvPr>
          <p:cNvSpPr/>
          <p:nvPr/>
        </p:nvSpPr>
        <p:spPr>
          <a:xfrm rot="18903880">
            <a:off x="1718802" y="2635406"/>
            <a:ext cx="475120" cy="421259"/>
          </a:xfrm>
          <a:prstGeom prst="plus">
            <a:avLst>
              <a:gd name="adj" fmla="val 36784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09C55A3-AE67-4E2C-A1E9-DC2FA9970710}"/>
              </a:ext>
            </a:extLst>
          </p:cNvPr>
          <p:cNvSpPr txBox="1"/>
          <p:nvPr/>
        </p:nvSpPr>
        <p:spPr>
          <a:xfrm>
            <a:off x="2273302" y="266136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TW" altLang="en-US" b="1" dirty="0">
                <a:ln/>
                <a:solidFill>
                  <a:srgbClr val="FF0000"/>
                </a:solidFill>
              </a:rPr>
              <a:t>建中</a:t>
            </a:r>
          </a:p>
        </p:txBody>
      </p:sp>
      <p:sp>
        <p:nvSpPr>
          <p:cNvPr id="12" name="十字形 11">
            <a:extLst>
              <a:ext uri="{FF2B5EF4-FFF2-40B4-BE49-F238E27FC236}">
                <a16:creationId xmlns:a16="http://schemas.microsoft.com/office/drawing/2014/main" id="{41A81B75-6C35-48F6-B651-7AE271FC9436}"/>
              </a:ext>
            </a:extLst>
          </p:cNvPr>
          <p:cNvSpPr/>
          <p:nvPr/>
        </p:nvSpPr>
        <p:spPr>
          <a:xfrm rot="18903880">
            <a:off x="1718802" y="4018650"/>
            <a:ext cx="475120" cy="421259"/>
          </a:xfrm>
          <a:prstGeom prst="plus">
            <a:avLst>
              <a:gd name="adj" fmla="val 36784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38F79EB-A64F-46C7-B54E-55C1ADD17DCF}"/>
              </a:ext>
            </a:extLst>
          </p:cNvPr>
          <p:cNvSpPr txBox="1"/>
          <p:nvPr/>
        </p:nvSpPr>
        <p:spPr>
          <a:xfrm>
            <a:off x="2273302" y="404461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TW" altLang="en-US" b="1" dirty="0">
                <a:ln/>
                <a:solidFill>
                  <a:srgbClr val="FF0000"/>
                </a:solidFill>
              </a:rPr>
              <a:t>雄中</a:t>
            </a:r>
          </a:p>
        </p:txBody>
      </p:sp>
      <p:sp>
        <p:nvSpPr>
          <p:cNvPr id="14" name="十字形 13">
            <a:extLst>
              <a:ext uri="{FF2B5EF4-FFF2-40B4-BE49-F238E27FC236}">
                <a16:creationId xmlns:a16="http://schemas.microsoft.com/office/drawing/2014/main" id="{BA2940A3-8522-479E-A730-B1CDA5F04741}"/>
              </a:ext>
            </a:extLst>
          </p:cNvPr>
          <p:cNvSpPr/>
          <p:nvPr/>
        </p:nvSpPr>
        <p:spPr>
          <a:xfrm rot="18903880">
            <a:off x="3585702" y="4018650"/>
            <a:ext cx="475120" cy="421259"/>
          </a:xfrm>
          <a:prstGeom prst="plus">
            <a:avLst>
              <a:gd name="adj" fmla="val 36784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2D132CF-E141-42C9-9E7A-357C81AFC274}"/>
              </a:ext>
            </a:extLst>
          </p:cNvPr>
          <p:cNvSpPr txBox="1"/>
          <p:nvPr/>
        </p:nvSpPr>
        <p:spPr>
          <a:xfrm>
            <a:off x="4255617" y="404461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TW" altLang="en-US" b="1" dirty="0">
                <a:ln/>
                <a:solidFill>
                  <a:srgbClr val="7030A0"/>
                </a:solidFill>
              </a:rPr>
              <a:t>雄女</a:t>
            </a:r>
          </a:p>
        </p:txBody>
      </p:sp>
      <p:sp>
        <p:nvSpPr>
          <p:cNvPr id="16" name="十字形 15">
            <a:extLst>
              <a:ext uri="{FF2B5EF4-FFF2-40B4-BE49-F238E27FC236}">
                <a16:creationId xmlns:a16="http://schemas.microsoft.com/office/drawing/2014/main" id="{208FF217-11F8-4911-8AB2-4013CCA0F5BF}"/>
              </a:ext>
            </a:extLst>
          </p:cNvPr>
          <p:cNvSpPr/>
          <p:nvPr/>
        </p:nvSpPr>
        <p:spPr>
          <a:xfrm rot="18903880">
            <a:off x="3585702" y="2635406"/>
            <a:ext cx="475120" cy="421259"/>
          </a:xfrm>
          <a:prstGeom prst="plus">
            <a:avLst>
              <a:gd name="adj" fmla="val 36784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7EDD460-3AD1-435D-968C-3648AB46D346}"/>
              </a:ext>
            </a:extLst>
          </p:cNvPr>
          <p:cNvSpPr txBox="1"/>
          <p:nvPr/>
        </p:nvSpPr>
        <p:spPr>
          <a:xfrm>
            <a:off x="4140202" y="266136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TW" altLang="en-US" b="1" dirty="0">
                <a:ln/>
                <a:solidFill>
                  <a:srgbClr val="7030A0"/>
                </a:solidFill>
              </a:rPr>
              <a:t>北一女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E22FC18-8266-4895-93A1-DE20240BE443}"/>
              </a:ext>
            </a:extLst>
          </p:cNvPr>
          <p:cNvSpPr txBox="1"/>
          <p:nvPr/>
        </p:nvSpPr>
        <p:spPr>
          <a:xfrm>
            <a:off x="901743" y="206747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6EEDCFD-F21F-414C-A8ED-F0750E5B3E0E}"/>
              </a:ext>
            </a:extLst>
          </p:cNvPr>
          <p:cNvSpPr txBox="1"/>
          <p:nvPr/>
        </p:nvSpPr>
        <p:spPr>
          <a:xfrm>
            <a:off x="4848088" y="523439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5B48FBA-53CC-444C-98DA-7F0F37488B84}"/>
              </a:ext>
            </a:extLst>
          </p:cNvPr>
          <p:cNvSpPr txBox="1"/>
          <p:nvPr/>
        </p:nvSpPr>
        <p:spPr>
          <a:xfrm>
            <a:off x="910783" y="5234389"/>
            <a:ext cx="329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17A47DB-F7DB-45AE-86F9-80814E39987E}"/>
              </a:ext>
            </a:extLst>
          </p:cNvPr>
          <p:cNvSpPr txBox="1"/>
          <p:nvPr/>
        </p:nvSpPr>
        <p:spPr>
          <a:xfrm>
            <a:off x="6502401" y="2624514"/>
            <a:ext cx="156210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zh-TW" altLang="en-US" sz="2800" b="1" dirty="0">
                <a:ln/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建中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DD1BF8B9-BBFE-4009-962D-9479C7A3E58D}"/>
              </a:ext>
            </a:extLst>
          </p:cNvPr>
          <p:cNvSpPr txBox="1"/>
          <p:nvPr/>
        </p:nvSpPr>
        <p:spPr>
          <a:xfrm>
            <a:off x="6502401" y="3454540"/>
            <a:ext cx="156210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zh-TW" altLang="en-US" sz="2800" b="1" dirty="0">
                <a:ln/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雄中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2E5A16A-6DE3-460F-AC68-151444BE5700}"/>
              </a:ext>
            </a:extLst>
          </p:cNvPr>
          <p:cNvSpPr txBox="1"/>
          <p:nvPr/>
        </p:nvSpPr>
        <p:spPr>
          <a:xfrm>
            <a:off x="6502401" y="4284566"/>
            <a:ext cx="156210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zh-TW" altLang="en-US" sz="2800" b="1" dirty="0">
                <a:ln/>
                <a:solidFill>
                  <a:srgbClr val="7030A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北一女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E89A03F-E85E-4488-807B-3506A4319563}"/>
              </a:ext>
            </a:extLst>
          </p:cNvPr>
          <p:cNvSpPr txBox="1"/>
          <p:nvPr/>
        </p:nvSpPr>
        <p:spPr>
          <a:xfrm>
            <a:off x="6502401" y="5109188"/>
            <a:ext cx="156210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zh-TW" altLang="en-US" sz="2800" b="1" dirty="0">
                <a:ln/>
                <a:solidFill>
                  <a:srgbClr val="7030A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雄女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BD98B08-4F65-4835-BCE2-A1010AAA0025}"/>
              </a:ext>
            </a:extLst>
          </p:cNvPr>
          <p:cNvSpPr/>
          <p:nvPr/>
        </p:nvSpPr>
        <p:spPr>
          <a:xfrm>
            <a:off x="6502401" y="1805603"/>
            <a:ext cx="12019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Words</a:t>
            </a:r>
            <a:endParaRPr lang="zh-TW" altLang="en-US" sz="2800" b="1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7568663-A346-40DB-9E44-B02570A5ADFC}"/>
              </a:ext>
            </a:extLst>
          </p:cNvPr>
          <p:cNvSpPr/>
          <p:nvPr/>
        </p:nvSpPr>
        <p:spPr>
          <a:xfrm>
            <a:off x="9024457" y="1805864"/>
            <a:ext cx="22878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Vectors</a:t>
            </a:r>
            <a:endParaRPr lang="zh-TW" altLang="en-US" sz="2800" b="1" dirty="0"/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8418B1B3-E386-4556-A1B6-9E6027F5F578}"/>
              </a:ext>
            </a:extLst>
          </p:cNvPr>
          <p:cNvCxnSpPr/>
          <p:nvPr/>
        </p:nvCxnSpPr>
        <p:spPr>
          <a:xfrm>
            <a:off x="7874001" y="2886124"/>
            <a:ext cx="1028700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1BE402F5-0EF5-4C4B-A422-90ECF9FDDC7D}"/>
              </a:ext>
            </a:extLst>
          </p:cNvPr>
          <p:cNvCxnSpPr/>
          <p:nvPr/>
        </p:nvCxnSpPr>
        <p:spPr>
          <a:xfrm>
            <a:off x="7874001" y="3716150"/>
            <a:ext cx="1028700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04629431-7351-4486-BFF7-F17BE7C2625D}"/>
              </a:ext>
            </a:extLst>
          </p:cNvPr>
          <p:cNvCxnSpPr/>
          <p:nvPr/>
        </p:nvCxnSpPr>
        <p:spPr>
          <a:xfrm>
            <a:off x="7874001" y="4546176"/>
            <a:ext cx="1028700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B361E96E-40DC-4E9B-BAC0-42FA313749B1}"/>
              </a:ext>
            </a:extLst>
          </p:cNvPr>
          <p:cNvCxnSpPr/>
          <p:nvPr/>
        </p:nvCxnSpPr>
        <p:spPr>
          <a:xfrm>
            <a:off x="7874001" y="5370798"/>
            <a:ext cx="1028700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198041E-614A-4E35-8A95-58997DB10E05}"/>
              </a:ext>
            </a:extLst>
          </p:cNvPr>
          <p:cNvSpPr txBox="1"/>
          <p:nvPr/>
        </p:nvSpPr>
        <p:spPr>
          <a:xfrm>
            <a:off x="9462109" y="2618255"/>
            <a:ext cx="1412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[0.2,0.8]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F29AD82-3943-4CA9-8BD4-04201A94DDBF}"/>
              </a:ext>
            </a:extLst>
          </p:cNvPr>
          <p:cNvSpPr txBox="1"/>
          <p:nvPr/>
        </p:nvSpPr>
        <p:spPr>
          <a:xfrm>
            <a:off x="9462109" y="3454540"/>
            <a:ext cx="1412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[0.2,0.2]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9B96F04-F44A-4C59-BFB2-84E6F2E6F926}"/>
              </a:ext>
            </a:extLst>
          </p:cNvPr>
          <p:cNvSpPr txBox="1"/>
          <p:nvPr/>
        </p:nvSpPr>
        <p:spPr>
          <a:xfrm>
            <a:off x="9462109" y="4284566"/>
            <a:ext cx="1412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[0.8,0.8]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87A8580-B012-46E6-8CE5-96F73E6D7BA3}"/>
              </a:ext>
            </a:extLst>
          </p:cNvPr>
          <p:cNvSpPr txBox="1"/>
          <p:nvPr/>
        </p:nvSpPr>
        <p:spPr>
          <a:xfrm>
            <a:off x="9462109" y="5109188"/>
            <a:ext cx="1412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[0.8,0.2]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78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Installation (GPU version)</a:t>
            </a:r>
            <a:endParaRPr kumimoji="1" lang="zh-TW" altLang="en-US" sz="44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F11C6AB-4A31-4117-AF66-486991C779DD}"/>
              </a:ext>
            </a:extLst>
          </p:cNvPr>
          <p:cNvSpPr/>
          <p:nvPr/>
        </p:nvSpPr>
        <p:spPr>
          <a:xfrm>
            <a:off x="4576549" y="856357"/>
            <a:ext cx="761545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安裝</a:t>
            </a:r>
            <a:r>
              <a:rPr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RDkit</a:t>
            </a:r>
            <a:endParaRPr lang="en-US" altLang="zh-TW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輸入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conda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create -c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rdkit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-n my-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rdkit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-env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rdkit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python=3.7</a:t>
            </a:r>
          </a:p>
          <a:p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輸入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conda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activate my-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rdkit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-env</a:t>
            </a: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my-</a:t>
            </a:r>
            <a:r>
              <a:rPr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rdkit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-env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環境下安裝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tensorflow2.0</a:t>
            </a:r>
          </a:p>
          <a:p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輸入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conda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install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-gpu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=2.0 python=3.7</a:t>
            </a: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my-</a:t>
            </a:r>
            <a:r>
              <a:rPr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rdkit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-env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環境下安裝</a:t>
            </a:r>
            <a:r>
              <a:rPr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endParaRPr lang="en-US" altLang="zh-TW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輸入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conda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install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my-</a:t>
            </a:r>
            <a:r>
              <a:rPr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rdkit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-env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環境下安裝</a:t>
            </a:r>
            <a:r>
              <a:rPr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scikit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-learn</a:t>
            </a:r>
          </a:p>
          <a:p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輸入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pip install pillow</a:t>
            </a:r>
          </a:p>
          <a:p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輸入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pip install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scikit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-learn</a:t>
            </a: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zh-TW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安裝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CUDA (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下載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CUDA 10.0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https://developer.nvidia.com/cuda-toolkit-archiv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AAA552E-3EA8-48C6-9687-7A426774AB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980"/>
          <a:stretch/>
        </p:blipFill>
        <p:spPr>
          <a:xfrm>
            <a:off x="95535" y="1815813"/>
            <a:ext cx="3815976" cy="3438575"/>
          </a:xfrm>
          <a:prstGeom prst="rect">
            <a:avLst/>
          </a:prstGeom>
        </p:spPr>
      </p:pic>
      <p:sp>
        <p:nvSpPr>
          <p:cNvPr id="8" name="圓角矩形 4">
            <a:extLst>
              <a:ext uri="{FF2B5EF4-FFF2-40B4-BE49-F238E27FC236}">
                <a16:creationId xmlns:a16="http://schemas.microsoft.com/office/drawing/2014/main" id="{F4A51174-FE80-418D-84FD-05851941C879}"/>
              </a:ext>
            </a:extLst>
          </p:cNvPr>
          <p:cNvSpPr/>
          <p:nvPr/>
        </p:nvSpPr>
        <p:spPr>
          <a:xfrm>
            <a:off x="480738" y="2967334"/>
            <a:ext cx="2180575" cy="586093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1E1901E-7B27-4116-A75C-4B485C1D91E1}"/>
              </a:ext>
            </a:extLst>
          </p:cNvPr>
          <p:cNvSpPr txBox="1"/>
          <p:nvPr/>
        </p:nvSpPr>
        <p:spPr>
          <a:xfrm>
            <a:off x="0" y="5338349"/>
            <a:ext cx="44086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如果你電腦的顯示卡</a:t>
            </a:r>
            <a:r>
              <a:rPr lang="en-US" altLang="zh-TW" dirty="0">
                <a:solidFill>
                  <a:srgbClr val="FF0000"/>
                </a:solidFill>
              </a:rPr>
              <a:t>(GPU)</a:t>
            </a:r>
            <a:r>
              <a:rPr lang="zh-TW" altLang="en-US" dirty="0">
                <a:solidFill>
                  <a:srgbClr val="FF0000"/>
                </a:solidFill>
              </a:rPr>
              <a:t>不是</a:t>
            </a:r>
            <a:r>
              <a:rPr lang="en-US" altLang="zh-TW" dirty="0">
                <a:solidFill>
                  <a:srgbClr val="FF0000"/>
                </a:solidFill>
              </a:rPr>
              <a:t>NVIDIA</a:t>
            </a:r>
            <a:r>
              <a:rPr lang="zh-TW" altLang="en-US" dirty="0">
                <a:solidFill>
                  <a:srgbClr val="FF0000"/>
                </a:solidFill>
              </a:rPr>
              <a:t>廠牌或者是</a:t>
            </a:r>
            <a:r>
              <a:rPr lang="en-US" altLang="zh-TW" dirty="0">
                <a:solidFill>
                  <a:srgbClr val="FF0000"/>
                </a:solidFill>
              </a:rPr>
              <a:t>N</a:t>
            </a:r>
            <a:r>
              <a:rPr lang="zh-TW" altLang="en-US" dirty="0">
                <a:solidFill>
                  <a:srgbClr val="FF0000"/>
                </a:solidFill>
              </a:rPr>
              <a:t>牌顯卡但效能不夠好，請安裝下一頁的</a:t>
            </a:r>
            <a:r>
              <a:rPr lang="en-US" altLang="zh-TW" dirty="0">
                <a:solidFill>
                  <a:srgbClr val="FF0000"/>
                </a:solidFill>
              </a:rPr>
              <a:t>CPU</a:t>
            </a:r>
            <a:r>
              <a:rPr lang="zh-TW" altLang="en-US" dirty="0">
                <a:solidFill>
                  <a:srgbClr val="FF0000"/>
                </a:solidFill>
              </a:rPr>
              <a:t>版本</a:t>
            </a:r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932C5714-18CA-4F9E-9FF0-FE62DE4AA395}"/>
              </a:ext>
            </a:extLst>
          </p:cNvPr>
          <p:cNvSpPr/>
          <p:nvPr/>
        </p:nvSpPr>
        <p:spPr>
          <a:xfrm>
            <a:off x="3948752" y="3429000"/>
            <a:ext cx="62779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844763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Scaling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1EB4E03-0748-4191-8840-58D2B4253542}"/>
              </a:ext>
            </a:extLst>
          </p:cNvPr>
          <p:cNvSpPr/>
          <p:nvPr/>
        </p:nvSpPr>
        <p:spPr>
          <a:xfrm>
            <a:off x="834070" y="4773648"/>
            <a:ext cx="10523859" cy="1687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data is not scaled, deep learning algorithms that compute the distance between the features are biased towards numerically larger values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scaling helps deep learning algorithms train and converge faster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0E22DBE6-9F00-4369-8083-9072A1D94941}"/>
              </a:ext>
            </a:extLst>
          </p:cNvPr>
          <p:cNvSpPr/>
          <p:nvPr/>
        </p:nvSpPr>
        <p:spPr>
          <a:xfrm>
            <a:off x="1321108" y="1240370"/>
            <a:ext cx="3492193" cy="104517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 (Min-Max Scaling)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828FA080-A269-402B-8401-0B227542FAAF}"/>
              </a:ext>
            </a:extLst>
          </p:cNvPr>
          <p:cNvSpPr/>
          <p:nvPr/>
        </p:nvSpPr>
        <p:spPr>
          <a:xfrm>
            <a:off x="6716238" y="1240370"/>
            <a:ext cx="4753925" cy="104517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Standardization </a:t>
            </a:r>
          </a:p>
          <a:p>
            <a:pPr algn="ctr"/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(Z-Score Normalization)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11E1C29F-D686-4227-81F9-497479331B1C}"/>
                  </a:ext>
                </a:extLst>
              </p:cNvPr>
              <p:cNvSpPr txBox="1"/>
              <p:nvPr/>
            </p:nvSpPr>
            <p:spPr>
              <a:xfrm>
                <a:off x="1487582" y="3066936"/>
                <a:ext cx="2804678" cy="753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𝑚𝑖𝑥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𝑚𝑖𝑥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11E1C29F-D686-4227-81F9-497479331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582" y="3066936"/>
                <a:ext cx="2804678" cy="7538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9CA3700-9A71-4793-A918-AE66181FC560}"/>
                  </a:ext>
                </a:extLst>
              </p:cNvPr>
              <p:cNvSpPr txBox="1"/>
              <p:nvPr/>
            </p:nvSpPr>
            <p:spPr>
              <a:xfrm>
                <a:off x="7345061" y="3066935"/>
                <a:ext cx="3496278" cy="753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𝑠𝑡𝑎𝑛𝑑𝑎𝑟𝑑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𝑑𝑒𝑣𝑖𝑎𝑡𝑖𝑜𝑛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9CA3700-9A71-4793-A918-AE66181FC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061" y="3066935"/>
                <a:ext cx="3496278" cy="7538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81957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 and Standardization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AAB59B0-5088-4646-A6BB-515047123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974509"/>
              </p:ext>
            </p:extLst>
          </p:nvPr>
        </p:nvGraphicFramePr>
        <p:xfrm>
          <a:off x="177800" y="1532466"/>
          <a:ext cx="11836400" cy="43230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8200">
                  <a:extLst>
                    <a:ext uri="{9D8B030D-6E8A-4147-A177-3AD203B41FA5}">
                      <a16:colId xmlns:a16="http://schemas.microsoft.com/office/drawing/2014/main" val="1672891598"/>
                    </a:ext>
                  </a:extLst>
                </a:gridCol>
                <a:gridCol w="5918200">
                  <a:extLst>
                    <a:ext uri="{9D8B030D-6E8A-4147-A177-3AD203B41FA5}">
                      <a16:colId xmlns:a16="http://schemas.microsoft.com/office/drawing/2014/main" val="585868598"/>
                    </a:ext>
                  </a:extLst>
                </a:gridCol>
              </a:tblGrid>
              <a:tr h="635125">
                <a:tc>
                  <a:txBody>
                    <a:bodyPr/>
                    <a:lstStyle/>
                    <a:p>
                      <a:pPr algn="ctr" fontAlgn="base"/>
                      <a:r>
                        <a:rPr kumimoji="1" lang="en-US" altLang="zh-TW" sz="3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Normalization</a:t>
                      </a:r>
                      <a:endParaRPr lang="en-US" sz="2400" b="1" cap="all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494" marR="42494" marT="42494" marB="42494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kumimoji="1" lang="en-US" altLang="zh-TW" sz="3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Standardization</a:t>
                      </a:r>
                      <a:endParaRPr lang="en-US" sz="2400" b="1" cap="all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494" marR="42494" marT="42494" marB="42494" anchor="ctr"/>
                </a:tc>
                <a:extLst>
                  <a:ext uri="{0D108BD9-81ED-4DB2-BD59-A6C34878D82A}">
                    <a16:rowId xmlns:a16="http://schemas.microsoft.com/office/drawing/2014/main" val="3703473331"/>
                  </a:ext>
                </a:extLst>
              </a:tr>
              <a:tr h="63512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Minimum and maximum value of features are used for scaling</a:t>
                      </a:r>
                    </a:p>
                  </a:txBody>
                  <a:tcPr marL="74364" marR="74364" marT="37182" marB="37182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and standard deviation is used for scaling.</a:t>
                      </a:r>
                    </a:p>
                  </a:txBody>
                  <a:tcPr marL="74364" marR="74364" marT="37182" marB="37182" anchor="ctr"/>
                </a:tc>
                <a:extLst>
                  <a:ext uri="{0D108BD9-81ED-4DB2-BD59-A6C34878D82A}">
                    <a16:rowId xmlns:a16="http://schemas.microsoft.com/office/drawing/2014/main" val="1606983323"/>
                  </a:ext>
                </a:extLst>
              </a:tr>
              <a:tr h="63512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is used when features are of different scales.</a:t>
                      </a:r>
                    </a:p>
                  </a:txBody>
                  <a:tcPr marL="74364" marR="74364" marT="37182" marB="37182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is used when we want to ensure zero mean and unit standard deviation.</a:t>
                      </a:r>
                    </a:p>
                  </a:txBody>
                  <a:tcPr marL="74364" marR="74364" marT="37182" marB="37182" anchor="ctr"/>
                </a:tc>
                <a:extLst>
                  <a:ext uri="{0D108BD9-81ED-4DB2-BD59-A6C34878D82A}">
                    <a16:rowId xmlns:a16="http://schemas.microsoft.com/office/drawing/2014/main" val="2501834980"/>
                  </a:ext>
                </a:extLst>
              </a:tr>
              <a:tr h="63512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Scales values between [0, 1] or [-1, 1].</a:t>
                      </a:r>
                    </a:p>
                  </a:txBody>
                  <a:tcPr marL="74364" marR="74364" marT="37182" marB="37182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is not bounded to a certain range.</a:t>
                      </a:r>
                    </a:p>
                  </a:txBody>
                  <a:tcPr marL="74364" marR="74364" marT="37182" marB="37182" anchor="ctr"/>
                </a:tc>
                <a:extLst>
                  <a:ext uri="{0D108BD9-81ED-4DB2-BD59-A6C34878D82A}">
                    <a16:rowId xmlns:a16="http://schemas.microsoft.com/office/drawing/2014/main" val="2410143900"/>
                  </a:ext>
                </a:extLst>
              </a:tr>
              <a:tr h="63512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is really affected by outliers.</a:t>
                      </a:r>
                    </a:p>
                  </a:txBody>
                  <a:tcPr marL="74364" marR="74364" marT="37182" marB="37182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is much less affected by outliers.</a:t>
                      </a:r>
                    </a:p>
                  </a:txBody>
                  <a:tcPr marL="74364" marR="74364" marT="37182" marB="37182" anchor="ctr"/>
                </a:tc>
                <a:extLst>
                  <a:ext uri="{0D108BD9-81ED-4DB2-BD59-A6C34878D82A}">
                    <a16:rowId xmlns:a16="http://schemas.microsoft.com/office/drawing/2014/main" val="3422152671"/>
                  </a:ext>
                </a:extLst>
              </a:tr>
              <a:tr h="649381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Scikit</a:t>
                      </a:r>
                      <a:r>
                        <a:rPr lang="en-US" sz="2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-Learn provides a transformer called MinMaxScaler for Normalization.</a:t>
                      </a:r>
                    </a:p>
                  </a:txBody>
                  <a:tcPr marL="74364" marR="74364" marT="37182" marB="37182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Scikit</a:t>
                      </a:r>
                      <a:r>
                        <a:rPr lang="en-US" sz="2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-Learn provides a transformer called </a:t>
                      </a:r>
                      <a:r>
                        <a:rPr lang="en-US" sz="24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StandardScaler</a:t>
                      </a:r>
                      <a:r>
                        <a:rPr lang="en-US" sz="2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for standardization.</a:t>
                      </a:r>
                    </a:p>
                  </a:txBody>
                  <a:tcPr marL="74364" marR="74364" marT="37182" marB="37182" anchor="ctr"/>
                </a:tc>
                <a:extLst>
                  <a:ext uri="{0D108BD9-81ED-4DB2-BD59-A6C34878D82A}">
                    <a16:rowId xmlns:a16="http://schemas.microsoft.com/office/drawing/2014/main" val="24867207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15410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E09DAE3-A2BE-8C42-A1BF-8822AB6FF58A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Scale-Sensitive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FA66C14-67A9-1B4A-ADC4-DA8C4336D6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964061"/>
              </p:ext>
            </p:extLst>
          </p:nvPr>
        </p:nvGraphicFramePr>
        <p:xfrm>
          <a:off x="349103" y="995428"/>
          <a:ext cx="1149379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4138">
                  <a:extLst>
                    <a:ext uri="{9D8B030D-6E8A-4147-A177-3AD203B41FA5}">
                      <a16:colId xmlns:a16="http://schemas.microsoft.com/office/drawing/2014/main" val="1824887873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2032719240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3734776601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1444674865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2098311937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1963330858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2031020240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3803164689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1568015441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1252696663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3361479631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3625583297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6986627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名稱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攻擊距離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魔力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魔力回復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魔力提升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生命提升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生命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生命回復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移動速度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物理攻擊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物理防禦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魔法防禦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類型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22929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厄薩斯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175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鬥士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79246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阿璃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418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法師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75625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阿卡莉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刺客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0748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亞歷斯塔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106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573.4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坦克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389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阿姆姆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613.1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335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坦克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322085"/>
                  </a:ext>
                </a:extLst>
              </a:tr>
            </a:tbl>
          </a:graphicData>
        </a:graphic>
      </p:graphicFrame>
      <p:sp>
        <p:nvSpPr>
          <p:cNvPr id="9" name="橢圓 8">
            <a:extLst>
              <a:ext uri="{FF2B5EF4-FFF2-40B4-BE49-F238E27FC236}">
                <a16:creationId xmlns:a16="http://schemas.microsoft.com/office/drawing/2014/main" id="{2CBE5D61-47DF-1046-A0BF-0CF0D8A10B21}"/>
              </a:ext>
            </a:extLst>
          </p:cNvPr>
          <p:cNvSpPr/>
          <p:nvPr/>
        </p:nvSpPr>
        <p:spPr>
          <a:xfrm>
            <a:off x="2225968" y="3437086"/>
            <a:ext cx="637033" cy="675245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0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3383644C-2083-CF49-B665-6FD544994E38}"/>
              </a:ext>
            </a:extLst>
          </p:cNvPr>
          <p:cNvSpPr/>
          <p:nvPr/>
        </p:nvSpPr>
        <p:spPr>
          <a:xfrm>
            <a:off x="2201280" y="5951628"/>
            <a:ext cx="637033" cy="675245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000" b="1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kumimoji="1" lang="zh-TW" altLang="en-US" sz="16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ADF93AAE-892C-5247-AAAC-4619240E04EC}"/>
              </a:ext>
            </a:extLst>
          </p:cNvPr>
          <p:cNvSpPr/>
          <p:nvPr/>
        </p:nvSpPr>
        <p:spPr>
          <a:xfrm>
            <a:off x="4712422" y="3436788"/>
            <a:ext cx="637033" cy="675245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566B2824-09FA-574D-BB29-00A0345F32AD}"/>
                  </a:ext>
                </a:extLst>
              </p:cNvPr>
              <p:cNvSpPr/>
              <p:nvPr/>
            </p:nvSpPr>
            <p:spPr>
              <a:xfrm>
                <a:off x="4687736" y="5951328"/>
                <a:ext cx="637033" cy="675245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0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0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m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566B2824-09FA-574D-BB29-00A0345F32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736" y="5951328"/>
                <a:ext cx="637033" cy="67524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95A54BE2-14C1-694B-B8E1-057C1A2B6628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2863001" y="3774411"/>
            <a:ext cx="1849421" cy="298"/>
          </a:xfrm>
          <a:prstGeom prst="straightConnector1">
            <a:avLst/>
          </a:prstGeom>
          <a:ln w="25400">
            <a:solidFill>
              <a:srgbClr val="0000FF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523152E9-0020-BE4A-8DD3-410DFAC78E17}"/>
              </a:ext>
            </a:extLst>
          </p:cNvPr>
          <p:cNvCxnSpPr>
            <a:cxnSpLocks/>
            <a:stCxn id="9" idx="6"/>
            <a:endCxn id="44" idx="2"/>
          </p:cNvCxnSpPr>
          <p:nvPr/>
        </p:nvCxnSpPr>
        <p:spPr>
          <a:xfrm>
            <a:off x="2863001" y="3774709"/>
            <a:ext cx="2055274" cy="905827"/>
          </a:xfrm>
          <a:prstGeom prst="straightConnector1">
            <a:avLst/>
          </a:prstGeom>
          <a:ln w="25400">
            <a:solidFill>
              <a:srgbClr val="0000FF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4D42AC1-10A3-524A-8079-FCE4EEF8766C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2863001" y="3774709"/>
            <a:ext cx="1824735" cy="2514242"/>
          </a:xfrm>
          <a:prstGeom prst="straightConnector1">
            <a:avLst/>
          </a:prstGeom>
          <a:ln w="25400">
            <a:solidFill>
              <a:srgbClr val="0000FF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2CD975F8-F8A9-334B-A7BF-4C91CFCE200D}"/>
              </a:ext>
            </a:extLst>
          </p:cNvPr>
          <p:cNvCxnSpPr>
            <a:cxnSpLocks/>
            <a:stCxn id="42" idx="6"/>
            <a:endCxn id="12" idx="2"/>
          </p:cNvCxnSpPr>
          <p:nvPr/>
        </p:nvCxnSpPr>
        <p:spPr>
          <a:xfrm>
            <a:off x="2594570" y="5030494"/>
            <a:ext cx="2093166" cy="125845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D9463A01-BB00-D247-A4EA-45D455C54C8C}"/>
              </a:ext>
            </a:extLst>
          </p:cNvPr>
          <p:cNvCxnSpPr>
            <a:cxnSpLocks/>
            <a:stCxn id="42" idx="6"/>
            <a:endCxn id="11" idx="2"/>
          </p:cNvCxnSpPr>
          <p:nvPr/>
        </p:nvCxnSpPr>
        <p:spPr>
          <a:xfrm flipV="1">
            <a:off x="2594570" y="3774411"/>
            <a:ext cx="2117852" cy="125608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3BFAC1E6-97D0-2341-8F11-FD2D302ABC52}"/>
              </a:ext>
            </a:extLst>
          </p:cNvPr>
          <p:cNvCxnSpPr>
            <a:cxnSpLocks/>
            <a:stCxn id="42" idx="6"/>
            <a:endCxn id="45" idx="2"/>
          </p:cNvCxnSpPr>
          <p:nvPr/>
        </p:nvCxnSpPr>
        <p:spPr>
          <a:xfrm>
            <a:off x="2594570" y="5030494"/>
            <a:ext cx="2319379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9D5BDF6D-860B-F54B-BC94-5147C9CBFCBF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2838313" y="3774411"/>
            <a:ext cx="1874109" cy="251484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7E69D003-6959-544F-80B7-07F91304B0D6}"/>
              </a:ext>
            </a:extLst>
          </p:cNvPr>
          <p:cNvCxnSpPr>
            <a:cxnSpLocks/>
            <a:stCxn id="10" idx="6"/>
            <a:endCxn id="44" idx="2"/>
          </p:cNvCxnSpPr>
          <p:nvPr/>
        </p:nvCxnSpPr>
        <p:spPr>
          <a:xfrm flipV="1">
            <a:off x="2838313" y="4680536"/>
            <a:ext cx="2079962" cy="1608715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1DDE33DF-04AF-9545-AAB4-EFDEAFE86F02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 flipV="1">
            <a:off x="2838313" y="6288951"/>
            <a:ext cx="1849423" cy="3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橢圓 33">
            <a:extLst>
              <a:ext uri="{FF2B5EF4-FFF2-40B4-BE49-F238E27FC236}">
                <a16:creationId xmlns:a16="http://schemas.microsoft.com/office/drawing/2014/main" id="{4671E87A-BF5A-8D48-B5AC-FF333261C259}"/>
              </a:ext>
            </a:extLst>
          </p:cNvPr>
          <p:cNvSpPr/>
          <p:nvPr/>
        </p:nvSpPr>
        <p:spPr>
          <a:xfrm>
            <a:off x="2437504" y="4247959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61A16D84-EC51-EC43-B6EF-466D2D5F126E}"/>
              </a:ext>
            </a:extLst>
          </p:cNvPr>
          <p:cNvSpPr/>
          <p:nvPr/>
        </p:nvSpPr>
        <p:spPr>
          <a:xfrm>
            <a:off x="4915504" y="4247959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364ACA14-4650-074A-8407-85229FF5F742}"/>
              </a:ext>
            </a:extLst>
          </p:cNvPr>
          <p:cNvSpPr/>
          <p:nvPr/>
        </p:nvSpPr>
        <p:spPr>
          <a:xfrm>
            <a:off x="2443645" y="4602132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F1173231-89B6-B345-BD72-2286B8DBCB18}"/>
              </a:ext>
            </a:extLst>
          </p:cNvPr>
          <p:cNvSpPr/>
          <p:nvPr/>
        </p:nvSpPr>
        <p:spPr>
          <a:xfrm>
            <a:off x="2439319" y="4952090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3DA953C5-6B42-364F-A6EC-A22F94B3F965}"/>
              </a:ext>
            </a:extLst>
          </p:cNvPr>
          <p:cNvSpPr/>
          <p:nvPr/>
        </p:nvSpPr>
        <p:spPr>
          <a:xfrm>
            <a:off x="2438979" y="5306263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1B7E0D4E-7754-BA43-BCCF-2D4B73D436F9}"/>
              </a:ext>
            </a:extLst>
          </p:cNvPr>
          <p:cNvSpPr/>
          <p:nvPr/>
        </p:nvSpPr>
        <p:spPr>
          <a:xfrm>
            <a:off x="4918275" y="4602132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B29953E4-EBCC-B440-BD2F-F4F2E4AD0B75}"/>
              </a:ext>
            </a:extLst>
          </p:cNvPr>
          <p:cNvSpPr/>
          <p:nvPr/>
        </p:nvSpPr>
        <p:spPr>
          <a:xfrm>
            <a:off x="4913949" y="4952090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6E4A8922-56ED-0C48-B26D-ACD14797B775}"/>
              </a:ext>
            </a:extLst>
          </p:cNvPr>
          <p:cNvSpPr/>
          <p:nvPr/>
        </p:nvSpPr>
        <p:spPr>
          <a:xfrm>
            <a:off x="4913609" y="5306263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33821462-61B3-7647-8C74-707ED6A3B490}"/>
              </a:ext>
            </a:extLst>
          </p:cNvPr>
          <p:cNvSpPr/>
          <p:nvPr/>
        </p:nvSpPr>
        <p:spPr>
          <a:xfrm>
            <a:off x="2440874" y="5654667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896EF599-55F5-9D45-B524-C061C33E4A90}"/>
              </a:ext>
            </a:extLst>
          </p:cNvPr>
          <p:cNvSpPr/>
          <p:nvPr/>
        </p:nvSpPr>
        <p:spPr>
          <a:xfrm>
            <a:off x="4915504" y="5654667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1" name="直線箭頭接點 87">
            <a:extLst>
              <a:ext uri="{FF2B5EF4-FFF2-40B4-BE49-F238E27FC236}">
                <a16:creationId xmlns:a16="http://schemas.microsoft.com/office/drawing/2014/main" id="{76A37373-B46E-AA44-8AD0-E7AB3FC25D95}"/>
              </a:ext>
            </a:extLst>
          </p:cNvPr>
          <p:cNvCxnSpPr>
            <a:cxnSpLocks/>
          </p:cNvCxnSpPr>
          <p:nvPr/>
        </p:nvCxnSpPr>
        <p:spPr>
          <a:xfrm>
            <a:off x="1404985" y="3774410"/>
            <a:ext cx="796295" cy="0"/>
          </a:xfrm>
          <a:prstGeom prst="straightConnector1">
            <a:avLst/>
          </a:prstGeom>
          <a:ln w="2540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88">
            <a:extLst>
              <a:ext uri="{FF2B5EF4-FFF2-40B4-BE49-F238E27FC236}">
                <a16:creationId xmlns:a16="http://schemas.microsoft.com/office/drawing/2014/main" id="{F0426C8A-5C6F-3446-BD01-02BD48172477}"/>
              </a:ext>
            </a:extLst>
          </p:cNvPr>
          <p:cNvCxnSpPr>
            <a:cxnSpLocks/>
          </p:cNvCxnSpPr>
          <p:nvPr/>
        </p:nvCxnSpPr>
        <p:spPr>
          <a:xfrm>
            <a:off x="1404985" y="6313026"/>
            <a:ext cx="79629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2855980A-0935-5647-93E9-C2D97461C6D9}"/>
              </a:ext>
            </a:extLst>
          </p:cNvPr>
          <p:cNvSpPr/>
          <p:nvPr/>
        </p:nvSpPr>
        <p:spPr>
          <a:xfrm>
            <a:off x="491869" y="610428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zh-TW" altLang="en-US" dirty="0">
                <a:solidFill>
                  <a:srgbClr val="FF0000"/>
                </a:solidFill>
              </a:rPr>
              <a:t>生命</a:t>
            </a:r>
            <a:endParaRPr lang="zh-TW" altLang="en-US" dirty="0">
              <a:solidFill>
                <a:srgbClr val="FF0000"/>
              </a:solidFill>
              <a:latin typeface="新細明體" panose="02020500000000000000" pitchFamily="18" charset="-12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B651FBFB-FB09-2147-8C2F-97E37047C9E8}"/>
              </a:ext>
            </a:extLst>
          </p:cNvPr>
          <p:cNvSpPr/>
          <p:nvPr/>
        </p:nvSpPr>
        <p:spPr>
          <a:xfrm>
            <a:off x="261037" y="358974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zh-TW" altLang="en-US" dirty="0">
                <a:solidFill>
                  <a:srgbClr val="0000FF"/>
                </a:solidFill>
              </a:rPr>
              <a:t>魔力回復</a:t>
            </a:r>
            <a:endParaRPr lang="zh-TW" altLang="en-US" dirty="0">
              <a:solidFill>
                <a:srgbClr val="0000FF"/>
              </a:solidFill>
              <a:latin typeface="新細明體" panose="02020500000000000000" pitchFamily="18" charset="-12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6838F7CC-B0AF-E744-B60A-74A6F47473F1}"/>
              </a:ext>
            </a:extLst>
          </p:cNvPr>
          <p:cNvSpPr/>
          <p:nvPr/>
        </p:nvSpPr>
        <p:spPr>
          <a:xfrm>
            <a:off x="5648116" y="995425"/>
            <a:ext cx="895767" cy="222503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38DE37D6-574B-C243-8D24-9888EAF233B5}"/>
              </a:ext>
            </a:extLst>
          </p:cNvPr>
          <p:cNvSpPr/>
          <p:nvPr/>
        </p:nvSpPr>
        <p:spPr>
          <a:xfrm>
            <a:off x="2998630" y="995425"/>
            <a:ext cx="895767" cy="2225039"/>
          </a:xfrm>
          <a:prstGeom prst="rect">
            <a:avLst/>
          </a:prstGeom>
          <a:noFill/>
          <a:ln w="3810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2E14265B-6DB7-C443-98DC-FDB3BFED9E0C}"/>
                  </a:ext>
                </a:extLst>
              </p:cNvPr>
              <p:cNvSpPr/>
              <p:nvPr/>
            </p:nvSpPr>
            <p:spPr>
              <a:xfrm>
                <a:off x="6095999" y="3732086"/>
                <a:ext cx="2167838" cy="8700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kumimoji="1" lang="en-US" altLang="zh-TW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kumimoji="1"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kumimoji="1" lang="en-US" altLang="zh-TW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kumimoji="1" lang="en-US" altLang="zh-TW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w</m:t>
                          </m:r>
                          <m:r>
                            <m:rPr>
                              <m:nor/>
                            </m:rPr>
                            <a:rPr kumimoji="1" lang="en-US" altLang="zh-TW" i="1" baseline="-25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kumimoji="1" lang="en-US" altLang="zh-TW" baseline="-25000" dirty="0">
                              <a:solidFill>
                                <a:srgbClr val="FF33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TW" i="1" baseline="-25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j</m:t>
                          </m:r>
                          <m:r>
                            <m:rPr>
                              <m:nor/>
                            </m:rPr>
                            <a:rPr kumimoji="1" lang="en-US" altLang="zh-TW" baseline="-25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2E14265B-6DB7-C443-98DC-FDB3BFED9E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3732086"/>
                <a:ext cx="2167838" cy="8700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4A5ED1E7-B573-5F42-8D94-4C70B23939F4}"/>
                  </a:ext>
                </a:extLst>
              </p:cNvPr>
              <p:cNvSpPr/>
              <p:nvPr/>
            </p:nvSpPr>
            <p:spPr>
              <a:xfrm>
                <a:off x="6071773" y="4797556"/>
                <a:ext cx="2226250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TW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TW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4A5ED1E7-B573-5F42-8D94-4C70B23939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773" y="4797556"/>
                <a:ext cx="2226250" cy="7945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5" name="圖片 84">
            <a:extLst>
              <a:ext uri="{FF2B5EF4-FFF2-40B4-BE49-F238E27FC236}">
                <a16:creationId xmlns:a16="http://schemas.microsoft.com/office/drawing/2014/main" id="{F3F69A64-4588-AB4D-B230-CA523A20B6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056" y="3427893"/>
            <a:ext cx="3291705" cy="3198679"/>
          </a:xfrm>
          <a:prstGeom prst="rect">
            <a:avLst/>
          </a:prstGeom>
        </p:spPr>
      </p:pic>
      <p:sp>
        <p:nvSpPr>
          <p:cNvPr id="86" name="矩形 85">
            <a:extLst>
              <a:ext uri="{FF2B5EF4-FFF2-40B4-BE49-F238E27FC236}">
                <a16:creationId xmlns:a16="http://schemas.microsoft.com/office/drawing/2014/main" id="{FF5CFF20-51E8-804A-99DE-8BF990AAE5D7}"/>
              </a:ext>
            </a:extLst>
          </p:cNvPr>
          <p:cNvSpPr/>
          <p:nvPr/>
        </p:nvSpPr>
        <p:spPr>
          <a:xfrm>
            <a:off x="9732586" y="6410116"/>
            <a:ext cx="1242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6CD39C0-C845-4624-AC19-F5759E99A254}"/>
              </a:ext>
            </a:extLst>
          </p:cNvPr>
          <p:cNvSpPr/>
          <p:nvPr/>
        </p:nvSpPr>
        <p:spPr>
          <a:xfrm>
            <a:off x="5712266" y="5795575"/>
            <a:ext cx="32338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生命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more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sensitive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than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魔力回復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8563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E09DAE3-A2BE-8C42-A1BF-8822AB6FF58A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Standardization (Z-Score Normalization)</a:t>
            </a:r>
            <a:endParaRPr kumimoji="1" lang="zh-TW" altLang="en-US" sz="4400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8A3E081-7AFC-440F-82E8-A098A5FEFE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985411"/>
              </p:ext>
            </p:extLst>
          </p:nvPr>
        </p:nvGraphicFramePr>
        <p:xfrm>
          <a:off x="349103" y="995428"/>
          <a:ext cx="1149379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4138">
                  <a:extLst>
                    <a:ext uri="{9D8B030D-6E8A-4147-A177-3AD203B41FA5}">
                      <a16:colId xmlns:a16="http://schemas.microsoft.com/office/drawing/2014/main" val="1824887873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2032719240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3734776601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1444674865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2098311937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1963330858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2031020240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3803164689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1568015441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1252696663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3361479631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3625583297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6986627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名稱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攻擊距離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魔力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魔力回復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魔力提升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生命提升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生命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生命回復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移動速度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物理攻擊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物理防禦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魔法防禦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類型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22929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厄薩斯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-0.770363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-2.6834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-2.014848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-1.986775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0.221946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0.647642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-2.02169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1.149003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0.101302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1.182062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0.567308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鬥士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79246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阿璃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1.137805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0.938836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0.836489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-0.482882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0.522647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-0.799014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-0.057272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-0.834984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-1.032971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-1.363209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-0.662524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法師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75625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阿卡莉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-1.024786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-0.950273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-2.014848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-1.986775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0.973699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0.513692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0.794622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1.149003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0.490196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-1.050631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3.436917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刺客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0748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亞歷斯塔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-1.024786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0.349573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0.836489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0.419453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2.627555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0.470828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1.065253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-0.834984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0.279545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2.075139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0.567308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坦克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389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阿姆姆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-1.024786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-0.196362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-0.232762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0.419453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-0.680157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1.534389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1.345884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-0.173655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-0.968156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0.437831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0.567308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坦克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322085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C4652B34-21F5-4D65-9BF6-63B2A16A3A48}"/>
              </a:ext>
            </a:extLst>
          </p:cNvPr>
          <p:cNvSpPr/>
          <p:nvPr/>
        </p:nvSpPr>
        <p:spPr>
          <a:xfrm>
            <a:off x="5648116" y="995425"/>
            <a:ext cx="895767" cy="222503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AF9EF1E-811A-4EF0-AB1B-A96CFD529CA4}"/>
              </a:ext>
            </a:extLst>
          </p:cNvPr>
          <p:cNvSpPr/>
          <p:nvPr/>
        </p:nvSpPr>
        <p:spPr>
          <a:xfrm>
            <a:off x="2998630" y="995425"/>
            <a:ext cx="895767" cy="2225039"/>
          </a:xfrm>
          <a:prstGeom prst="rect">
            <a:avLst/>
          </a:prstGeom>
          <a:noFill/>
          <a:ln w="3810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/>
          </a:p>
        </p:txBody>
      </p:sp>
      <p:sp>
        <p:nvSpPr>
          <p:cNvPr id="13" name="向右箭號 154">
            <a:extLst>
              <a:ext uri="{FF2B5EF4-FFF2-40B4-BE49-F238E27FC236}">
                <a16:creationId xmlns:a16="http://schemas.microsoft.com/office/drawing/2014/main" id="{96F84CA2-D9E7-4430-92CB-72206C5169AD}"/>
              </a:ext>
            </a:extLst>
          </p:cNvPr>
          <p:cNvSpPr/>
          <p:nvPr/>
        </p:nvSpPr>
        <p:spPr>
          <a:xfrm>
            <a:off x="5071999" y="4997865"/>
            <a:ext cx="2048000" cy="84618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D75D31D-240F-42F5-9133-018B6645EF4B}"/>
              </a:ext>
            </a:extLst>
          </p:cNvPr>
          <p:cNvSpPr/>
          <p:nvPr/>
        </p:nvSpPr>
        <p:spPr>
          <a:xfrm>
            <a:off x="4810859" y="4536196"/>
            <a:ext cx="21130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Standardization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8ECE6FA6-2EAC-4BB7-A675-359F87025ED7}"/>
              </a:ext>
            </a:extLst>
          </p:cNvPr>
          <p:cNvGrpSpPr/>
          <p:nvPr/>
        </p:nvGrpSpPr>
        <p:grpSpPr>
          <a:xfrm>
            <a:off x="1155700" y="3427893"/>
            <a:ext cx="3291705" cy="3198679"/>
            <a:chOff x="1155700" y="3427893"/>
            <a:chExt cx="3291705" cy="3198679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9D8AD7FC-F8B2-473A-A64D-F43961ED6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700" y="3427893"/>
              <a:ext cx="3291705" cy="3198679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EF84E6F-D821-4336-B412-7B0215449248}"/>
                </a:ext>
              </a:extLst>
            </p:cNvPr>
            <p:cNvSpPr/>
            <p:nvPr/>
          </p:nvSpPr>
          <p:spPr>
            <a:xfrm>
              <a:off x="3594100" y="3799596"/>
              <a:ext cx="300298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61EF0909-5AD4-44C9-8CEE-21578CBAA34D}"/>
              </a:ext>
            </a:extLst>
          </p:cNvPr>
          <p:cNvGrpSpPr/>
          <p:nvPr/>
        </p:nvGrpSpPr>
        <p:grpSpPr>
          <a:xfrm>
            <a:off x="7777132" y="3407367"/>
            <a:ext cx="3291705" cy="3180997"/>
            <a:chOff x="7777132" y="3407367"/>
            <a:chExt cx="3291705" cy="3180997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C45B1166-7C6B-49C8-999D-5C54D6125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7132" y="3407367"/>
              <a:ext cx="3291705" cy="3180997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05578D6-9457-4391-9CDF-0DFFF022F866}"/>
                </a:ext>
              </a:extLst>
            </p:cNvPr>
            <p:cNvSpPr/>
            <p:nvPr/>
          </p:nvSpPr>
          <p:spPr>
            <a:xfrm>
              <a:off x="10605580" y="3799596"/>
              <a:ext cx="300298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82B23E82-C8B0-9C48-9B08-A990D30D6F70}"/>
              </a:ext>
            </a:extLst>
          </p:cNvPr>
          <p:cNvSpPr/>
          <p:nvPr/>
        </p:nvSpPr>
        <p:spPr>
          <a:xfrm>
            <a:off x="8240391" y="6410116"/>
            <a:ext cx="23651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Normalized Data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4F933DF-30CD-4308-B362-C41559381174}"/>
              </a:ext>
            </a:extLst>
          </p:cNvPr>
          <p:cNvSpPr/>
          <p:nvPr/>
        </p:nvSpPr>
        <p:spPr>
          <a:xfrm>
            <a:off x="2098474" y="6410116"/>
            <a:ext cx="14061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Data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9823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E09DAE3-A2BE-8C42-A1BF-8822AB6FF58A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Categorical Encoding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D2D06C3-97D5-E241-85B2-4482F96F4141}"/>
              </a:ext>
            </a:extLst>
          </p:cNvPr>
          <p:cNvSpPr/>
          <p:nvPr/>
        </p:nvSpPr>
        <p:spPr>
          <a:xfrm>
            <a:off x="348272" y="1209162"/>
            <a:ext cx="11745523" cy="22198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Categorical Encoding: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process of converting categories to numbers</a:t>
            </a:r>
            <a:endParaRPr lang="en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-Integer Encoding (Label Encoding)</a:t>
            </a:r>
          </a:p>
          <a:p>
            <a:pPr>
              <a:lnSpc>
                <a:spcPct val="150000"/>
              </a:lnSpc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-One-hot Encoding</a:t>
            </a:r>
          </a:p>
        </p:txBody>
      </p:sp>
    </p:spTree>
    <p:extLst>
      <p:ext uri="{BB962C8B-B14F-4D97-AF65-F5344CB8AC3E}">
        <p14:creationId xmlns:p14="http://schemas.microsoft.com/office/powerpoint/2010/main" val="3933138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E933B71-2017-1947-BC08-BC666FF660A0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 Encoding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C785110-2539-D44D-91B1-B25B7B2689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84084"/>
              </p:ext>
            </p:extLst>
          </p:nvPr>
        </p:nvGraphicFramePr>
        <p:xfrm>
          <a:off x="349103" y="995428"/>
          <a:ext cx="1149379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4138">
                  <a:extLst>
                    <a:ext uri="{9D8B030D-6E8A-4147-A177-3AD203B41FA5}">
                      <a16:colId xmlns:a16="http://schemas.microsoft.com/office/drawing/2014/main" val="1824887873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2032719240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3734776601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1444674865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2098311937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1963330858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2031020240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3803164689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1568015441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1252696663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3361479631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3625583297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6986627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名稱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攻擊距離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魔力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魔力回復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魔力提升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生命提升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生命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生命回復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移動速度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物理攻擊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物理防禦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魔法防禦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類型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22929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厄薩斯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175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90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580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345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32.1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鬥士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79246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阿璃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550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418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0.8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92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526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6.5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330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20.9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法師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75625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阿卡莉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125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200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95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575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345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62.4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刺客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0748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亞歷斯塔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125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350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0.8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40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106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573.4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8.5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330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61.1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44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32.1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坦克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389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阿姆姆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125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287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0.5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40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84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613.1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9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335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53.4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32.1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坦克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322085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5B1AFC93-B17C-9341-B693-E56FA3EECA6E}"/>
              </a:ext>
            </a:extLst>
          </p:cNvPr>
          <p:cNvSpPr/>
          <p:nvPr/>
        </p:nvSpPr>
        <p:spPr>
          <a:xfrm>
            <a:off x="10947130" y="995425"/>
            <a:ext cx="895767" cy="222503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1492F74-C0AE-4842-892C-F905B245B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141501"/>
              </p:ext>
            </p:extLst>
          </p:nvPr>
        </p:nvGraphicFramePr>
        <p:xfrm>
          <a:off x="2883035" y="4022298"/>
          <a:ext cx="6425930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2965">
                  <a:extLst>
                    <a:ext uri="{9D8B030D-6E8A-4147-A177-3AD203B41FA5}">
                      <a16:colId xmlns:a16="http://schemas.microsoft.com/office/drawing/2014/main" val="2713687990"/>
                    </a:ext>
                  </a:extLst>
                </a:gridCol>
                <a:gridCol w="3212965">
                  <a:extLst>
                    <a:ext uri="{9D8B030D-6E8A-4147-A177-3AD203B41FA5}">
                      <a16:colId xmlns:a16="http://schemas.microsoft.com/office/drawing/2014/main" val="12688779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類型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Label Encoding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32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鬥士</a:t>
                      </a:r>
                      <a:endParaRPr lang="en-US" altLang="zh-TW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[0]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457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法師</a:t>
                      </a:r>
                      <a:endParaRPr lang="zh-TW" altLang="en-US" sz="24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[1]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028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刺客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[2]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6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坦克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[3]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82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70409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580C98A-DB28-427A-9975-252B09C41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59474"/>
              </p:ext>
            </p:extLst>
          </p:nvPr>
        </p:nvGraphicFramePr>
        <p:xfrm>
          <a:off x="349103" y="995428"/>
          <a:ext cx="1149379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4138">
                  <a:extLst>
                    <a:ext uri="{9D8B030D-6E8A-4147-A177-3AD203B41FA5}">
                      <a16:colId xmlns:a16="http://schemas.microsoft.com/office/drawing/2014/main" val="1824887873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2032719240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3734776601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1444674865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2098311937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1963330858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2031020240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3803164689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1568015441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1252696663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3361479631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3625583297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6986627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名稱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攻擊距離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魔力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魔力回復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魔力提升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生命提升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生命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生命回復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移動速度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物理攻擊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物理防禦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魔法防禦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類型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22929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厄薩斯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175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90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580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345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32.1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鬥士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79246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阿璃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550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418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0.8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92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526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6.5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330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20.9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法師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75625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阿卡莉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125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200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95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575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345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62.4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刺客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0748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亞歷斯塔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125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350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0.8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40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106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573.4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8.5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330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61.1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44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32.1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坦克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389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阿姆姆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125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287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0.5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40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84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613.1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9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335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53.4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32.1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坦克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322085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BE933B71-2017-1947-BC08-BC666FF660A0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One-Hot Encoding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137F6F7-B6E7-4B6D-A7F7-1D451D860006}"/>
              </a:ext>
            </a:extLst>
          </p:cNvPr>
          <p:cNvSpPr/>
          <p:nvPr/>
        </p:nvSpPr>
        <p:spPr>
          <a:xfrm>
            <a:off x="10947130" y="995425"/>
            <a:ext cx="895767" cy="222503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05542358-8125-4520-B9E2-CE693A0E86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419787"/>
              </p:ext>
            </p:extLst>
          </p:nvPr>
        </p:nvGraphicFramePr>
        <p:xfrm>
          <a:off x="2594009" y="4073098"/>
          <a:ext cx="7003982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1991">
                  <a:extLst>
                    <a:ext uri="{9D8B030D-6E8A-4147-A177-3AD203B41FA5}">
                      <a16:colId xmlns:a16="http://schemas.microsoft.com/office/drawing/2014/main" val="2713687990"/>
                    </a:ext>
                  </a:extLst>
                </a:gridCol>
                <a:gridCol w="3501991">
                  <a:extLst>
                    <a:ext uri="{9D8B030D-6E8A-4147-A177-3AD203B41FA5}">
                      <a16:colId xmlns:a16="http://schemas.microsoft.com/office/drawing/2014/main" val="12688779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類型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One-Hot Encoding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32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鬥士</a:t>
                      </a:r>
                      <a:endParaRPr lang="en-US" altLang="zh-TW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[1 0 0 0]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457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法師</a:t>
                      </a:r>
                      <a:endParaRPr lang="zh-TW" altLang="en-US" sz="24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 1 0 0]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028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刺客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 0 1 0]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6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坦克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 0 0 1]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82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64641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Embedding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8B2AC53-6AC9-42BC-9D22-28457962A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497451"/>
              </p:ext>
            </p:extLst>
          </p:nvPr>
        </p:nvGraphicFramePr>
        <p:xfrm>
          <a:off x="477671" y="1746913"/>
          <a:ext cx="11236658" cy="4135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8329">
                  <a:extLst>
                    <a:ext uri="{9D8B030D-6E8A-4147-A177-3AD203B41FA5}">
                      <a16:colId xmlns:a16="http://schemas.microsoft.com/office/drawing/2014/main" val="87425469"/>
                    </a:ext>
                  </a:extLst>
                </a:gridCol>
                <a:gridCol w="5618329">
                  <a:extLst>
                    <a:ext uri="{9D8B030D-6E8A-4147-A177-3AD203B41FA5}">
                      <a16:colId xmlns:a16="http://schemas.microsoft.com/office/drawing/2014/main" val="3466302533"/>
                    </a:ext>
                  </a:extLst>
                </a:gridCol>
              </a:tblGrid>
              <a:tr h="10338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One-hot word vectors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3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Word Embeddings</a:t>
                      </a:r>
                      <a:endParaRPr kumimoji="1" lang="en" altLang="zh-CN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9868099"/>
                  </a:ext>
                </a:extLst>
              </a:tr>
              <a:tr h="10338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Sparse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48272"/>
                  </a:ext>
                </a:extLst>
              </a:tr>
              <a:tr h="10338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High-dimensional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Lower-dimensional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4260388"/>
                  </a:ext>
                </a:extLst>
              </a:tr>
              <a:tr h="10338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Hardcoded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Learned from data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7971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29431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Choosing the Right Encoding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6C9BA9E-0409-4BB2-BB7A-7B931A292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515604"/>
              </p:ext>
            </p:extLst>
          </p:nvPr>
        </p:nvGraphicFramePr>
        <p:xfrm>
          <a:off x="431800" y="1206500"/>
          <a:ext cx="11328400" cy="3300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4200">
                  <a:extLst>
                    <a:ext uri="{9D8B030D-6E8A-4147-A177-3AD203B41FA5}">
                      <a16:colId xmlns:a16="http://schemas.microsoft.com/office/drawing/2014/main" val="1078481208"/>
                    </a:ext>
                  </a:extLst>
                </a:gridCol>
                <a:gridCol w="5664200">
                  <a:extLst>
                    <a:ext uri="{9D8B030D-6E8A-4147-A177-3AD203B41FA5}">
                      <a16:colId xmlns:a16="http://schemas.microsoft.com/office/drawing/2014/main" val="1616815130"/>
                    </a:ext>
                  </a:extLst>
                </a:gridCol>
              </a:tblGrid>
              <a:tr h="45357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Label Encoding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One-Hot Encoding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2721313"/>
                  </a:ext>
                </a:extLst>
              </a:tr>
              <a:tr h="1179286"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categorical feature is ordinal (e.g. age)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categorical feature is not ordinal (e.g. name)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6569012"/>
                  </a:ext>
                </a:extLst>
              </a:tr>
              <a:tr h="1542143"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number of categories is quite large as one-hot encoding can lead to high memory consumption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number of categorical features is less so one-hot encoding can be effectively applied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167266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5ED43983-BE5A-40A3-8B6C-2788E466FCBE}"/>
              </a:ext>
            </a:extLst>
          </p:cNvPr>
          <p:cNvSpPr/>
          <p:nvPr/>
        </p:nvSpPr>
        <p:spPr>
          <a:xfrm>
            <a:off x="342900" y="5114917"/>
            <a:ext cx="1511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蔡英文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</a:p>
          <a:p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韓國瑜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=2</a:t>
            </a:r>
          </a:p>
          <a:p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宋楚瑜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013AA15-28BB-4E33-8ED0-C175AC6750C5}"/>
              </a:ext>
            </a:extLst>
          </p:cNvPr>
          <p:cNvSpPr/>
          <p:nvPr/>
        </p:nvSpPr>
        <p:spPr>
          <a:xfrm>
            <a:off x="2819400" y="5299584"/>
            <a:ext cx="8940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 very high probability that the model captures the relationship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蔡英文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more similar to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韓國瑜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 to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宋楚瑜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向右箭號 154">
            <a:extLst>
              <a:ext uri="{FF2B5EF4-FFF2-40B4-BE49-F238E27FC236}">
                <a16:creationId xmlns:a16="http://schemas.microsoft.com/office/drawing/2014/main" id="{126F7C63-160A-4B19-909A-976CD376B73B}"/>
              </a:ext>
            </a:extLst>
          </p:cNvPr>
          <p:cNvSpPr/>
          <p:nvPr/>
        </p:nvSpPr>
        <p:spPr>
          <a:xfrm>
            <a:off x="1900999" y="5299584"/>
            <a:ext cx="871601" cy="84618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646582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SMILES (</a:t>
            </a:r>
            <a:r>
              <a:rPr kumimoji="1"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簡化分子線性輸入法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277E734-222D-4ED0-A4EE-A84998AE1E62}"/>
              </a:ext>
            </a:extLst>
          </p:cNvPr>
          <p:cNvSpPr/>
          <p:nvPr/>
        </p:nvSpPr>
        <p:spPr>
          <a:xfrm>
            <a:off x="469900" y="1004438"/>
            <a:ext cx="8191500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222222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Simplified </a:t>
            </a:r>
            <a:r>
              <a:rPr lang="en-US" altLang="zh-TW" sz="2400" b="1" dirty="0" err="1">
                <a:solidFill>
                  <a:srgbClr val="222222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Mmolecular</a:t>
            </a:r>
            <a:r>
              <a:rPr lang="en-US" altLang="zh-TW" sz="2400" b="1" dirty="0">
                <a:solidFill>
                  <a:srgbClr val="222222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-Input line-Entry System</a:t>
            </a:r>
            <a:r>
              <a:rPr lang="en-US" altLang="zh-TW" sz="2400" dirty="0">
                <a:solidFill>
                  <a:srgbClr val="222222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 (</a:t>
            </a:r>
            <a:r>
              <a:rPr lang="en-US" altLang="zh-TW" sz="2400" b="1" dirty="0">
                <a:solidFill>
                  <a:srgbClr val="222222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SMILES</a:t>
            </a:r>
            <a:r>
              <a:rPr lang="en-US" altLang="zh-TW" sz="2400" dirty="0">
                <a:solidFill>
                  <a:srgbClr val="222222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): A specification in the form of a line notation for describing the structure of </a:t>
            </a:r>
            <a:r>
              <a:rPr lang="en-US" altLang="zh-TW" sz="2400" dirty="0">
                <a:solidFill>
                  <a:srgbClr val="0B008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chemical species </a:t>
            </a:r>
            <a:r>
              <a:rPr lang="en-US" altLang="zh-TW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using short </a:t>
            </a:r>
            <a:r>
              <a:rPr lang="en-US" altLang="zh-TW" sz="2400" dirty="0">
                <a:solidFill>
                  <a:schemeClr val="accent2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ASCII strings</a:t>
            </a:r>
            <a:r>
              <a:rPr lang="en-US" altLang="zh-TW" sz="2400" dirty="0">
                <a:solidFill>
                  <a:srgbClr val="222222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</a:t>
            </a:r>
            <a:endParaRPr lang="zh-TW" alt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 descr="ãethaneãçåçæå°çµæ">
            <a:extLst>
              <a:ext uri="{FF2B5EF4-FFF2-40B4-BE49-F238E27FC236}">
                <a16:creationId xmlns:a16="http://schemas.microsoft.com/office/drawing/2014/main" id="{90172A35-CB80-4FB5-9900-096622CA4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053" y="2738692"/>
            <a:ext cx="1736078" cy="13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3F6F1DA-D015-4053-B3C9-A2217FC4C54B}"/>
              </a:ext>
            </a:extLst>
          </p:cNvPr>
          <p:cNvSpPr/>
          <p:nvPr/>
        </p:nvSpPr>
        <p:spPr>
          <a:xfrm>
            <a:off x="4150997" y="3132057"/>
            <a:ext cx="6623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44083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</a:t>
            </a:r>
          </a:p>
        </p:txBody>
      </p:sp>
      <p:pic>
        <p:nvPicPr>
          <p:cNvPr id="10" name="Picture 6" descr="Triethylamine â¥99.5%">
            <a:extLst>
              <a:ext uri="{FF2B5EF4-FFF2-40B4-BE49-F238E27FC236}">
                <a16:creationId xmlns:a16="http://schemas.microsoft.com/office/drawing/2014/main" id="{5EDCF244-3E0E-4E1D-BA9B-3EF954B71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729" y="2593012"/>
            <a:ext cx="276225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82B1AA0-C8F8-4722-B362-61742A6152DD}"/>
              </a:ext>
            </a:extLst>
          </p:cNvPr>
          <p:cNvSpPr/>
          <p:nvPr/>
        </p:nvSpPr>
        <p:spPr>
          <a:xfrm>
            <a:off x="8512356" y="3132057"/>
            <a:ext cx="23187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44083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CCN(CC)CC</a:t>
            </a:r>
          </a:p>
        </p:txBody>
      </p:sp>
      <p:pic>
        <p:nvPicPr>
          <p:cNvPr id="12" name="Picture 10" descr="Cyclohexane Chemical, Packaging: 5 L">
            <a:extLst>
              <a:ext uri="{FF2B5EF4-FFF2-40B4-BE49-F238E27FC236}">
                <a16:creationId xmlns:a16="http://schemas.microsoft.com/office/drawing/2014/main" id="{E1B340D6-B896-4457-B2F5-45BAD23B85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8"/>
          <a:stretch/>
        </p:blipFill>
        <p:spPr bwMode="auto">
          <a:xfrm>
            <a:off x="1846064" y="4306741"/>
            <a:ext cx="2164057" cy="210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06A9D64-F476-4292-80C1-FD539F8C9CDA}"/>
              </a:ext>
            </a:extLst>
          </p:cNvPr>
          <p:cNvSpPr/>
          <p:nvPr/>
        </p:nvSpPr>
        <p:spPr>
          <a:xfrm>
            <a:off x="3932356" y="5204924"/>
            <a:ext cx="19768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44083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C1CCCCC1</a:t>
            </a:r>
          </a:p>
        </p:txBody>
      </p:sp>
      <p:pic>
        <p:nvPicPr>
          <p:cNvPr id="14" name="Picture 12" descr="benzene">
            <a:extLst>
              <a:ext uri="{FF2B5EF4-FFF2-40B4-BE49-F238E27FC236}">
                <a16:creationId xmlns:a16="http://schemas.microsoft.com/office/drawing/2014/main" id="{15802A35-04F6-4C08-863F-1EE46FA62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021" y="4127227"/>
            <a:ext cx="2043811" cy="2343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B2AB922-366D-444D-A4A5-B5B2AD8E4902}"/>
              </a:ext>
            </a:extLst>
          </p:cNvPr>
          <p:cNvSpPr/>
          <p:nvPr/>
        </p:nvSpPr>
        <p:spPr>
          <a:xfrm>
            <a:off x="8923751" y="5204924"/>
            <a:ext cx="14959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44083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c1ccccc1</a:t>
            </a:r>
          </a:p>
        </p:txBody>
      </p:sp>
    </p:spTree>
    <p:extLst>
      <p:ext uri="{BB962C8B-B14F-4D97-AF65-F5344CB8AC3E}">
        <p14:creationId xmlns:p14="http://schemas.microsoft.com/office/powerpoint/2010/main" val="4011218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Installation (CPU version)</a:t>
            </a:r>
            <a:endParaRPr kumimoji="1" lang="zh-TW" altLang="en-US" sz="4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330AE37-565B-40FD-8789-B7C4611C840A}"/>
              </a:ext>
            </a:extLst>
          </p:cNvPr>
          <p:cNvSpPr/>
          <p:nvPr/>
        </p:nvSpPr>
        <p:spPr>
          <a:xfrm>
            <a:off x="4549254" y="1224492"/>
            <a:ext cx="764274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安裝</a:t>
            </a:r>
            <a:r>
              <a:rPr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RDkit</a:t>
            </a:r>
            <a:endParaRPr lang="en-US" altLang="zh-TW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輸入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conda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create -c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rdkit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-n my-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rdkit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-env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rdkit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python=3.7</a:t>
            </a:r>
          </a:p>
          <a:p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輸入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conda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activate my-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rdkit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-env</a:t>
            </a: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my-</a:t>
            </a:r>
            <a:r>
              <a:rPr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rdkit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-env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環境下安裝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tensorflow2.0</a:t>
            </a:r>
          </a:p>
          <a:p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輸入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conda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install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=2.0 python=3.7</a:t>
            </a: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my-</a:t>
            </a:r>
            <a:r>
              <a:rPr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rdkit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-env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環境下安裝</a:t>
            </a:r>
            <a:r>
              <a:rPr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endParaRPr lang="en-US" altLang="zh-TW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輸入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conda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install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my-</a:t>
            </a:r>
            <a:r>
              <a:rPr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rdkit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-env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環境下安裝</a:t>
            </a:r>
            <a:r>
              <a:rPr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scikit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-learn</a:t>
            </a:r>
          </a:p>
          <a:p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輸入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pip install pillow</a:t>
            </a:r>
          </a:p>
          <a:p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輸入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pip install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scikit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-learn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5B95462-84D7-41AB-9037-B14D07A8B0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980"/>
          <a:stretch/>
        </p:blipFill>
        <p:spPr>
          <a:xfrm>
            <a:off x="95535" y="1815813"/>
            <a:ext cx="3815976" cy="3438575"/>
          </a:xfrm>
          <a:prstGeom prst="rect">
            <a:avLst/>
          </a:prstGeom>
        </p:spPr>
      </p:pic>
      <p:sp>
        <p:nvSpPr>
          <p:cNvPr id="10" name="圓角矩形 4">
            <a:extLst>
              <a:ext uri="{FF2B5EF4-FFF2-40B4-BE49-F238E27FC236}">
                <a16:creationId xmlns:a16="http://schemas.microsoft.com/office/drawing/2014/main" id="{803C552F-0A33-46CE-9199-EDE2106F3461}"/>
              </a:ext>
            </a:extLst>
          </p:cNvPr>
          <p:cNvSpPr/>
          <p:nvPr/>
        </p:nvSpPr>
        <p:spPr>
          <a:xfrm>
            <a:off x="480738" y="2967334"/>
            <a:ext cx="2180575" cy="586093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向右箭號 5">
            <a:extLst>
              <a:ext uri="{FF2B5EF4-FFF2-40B4-BE49-F238E27FC236}">
                <a16:creationId xmlns:a16="http://schemas.microsoft.com/office/drawing/2014/main" id="{67C68803-563A-4447-B94E-B437F574B583}"/>
              </a:ext>
            </a:extLst>
          </p:cNvPr>
          <p:cNvSpPr/>
          <p:nvPr/>
        </p:nvSpPr>
        <p:spPr>
          <a:xfrm>
            <a:off x="3948752" y="3429000"/>
            <a:ext cx="62779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746513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SMILES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2C84206-5AA9-4723-A62A-782B3FD6E4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81" t="1178" r="22957" b="74709"/>
          <a:stretch/>
        </p:blipFill>
        <p:spPr>
          <a:xfrm>
            <a:off x="3855718" y="914400"/>
            <a:ext cx="3191257" cy="199339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48C9C26-CA3F-4E9C-A3BF-E93F851D00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94" t="59011" r="25871" b="16725"/>
          <a:stretch/>
        </p:blipFill>
        <p:spPr>
          <a:xfrm>
            <a:off x="3553966" y="2907792"/>
            <a:ext cx="3794760" cy="263347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5D8CE26-5992-4141-BF8E-5C117DF90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2" t="89351" r="5172" b="2133"/>
          <a:stretch/>
        </p:blipFill>
        <p:spPr>
          <a:xfrm>
            <a:off x="2324114" y="5541264"/>
            <a:ext cx="7193054" cy="96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764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Molecular Representation for Machine Learning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D68E42C-2D54-4700-BF14-E71773B942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8" t="6326" r="12097" b="47287"/>
          <a:stretch/>
        </p:blipFill>
        <p:spPr>
          <a:xfrm>
            <a:off x="2683316" y="966292"/>
            <a:ext cx="6825368" cy="526084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EF2BE5D-1E56-4896-BBF0-09FEEFCB8C6C}"/>
              </a:ext>
            </a:extLst>
          </p:cNvPr>
          <p:cNvSpPr/>
          <p:nvPr/>
        </p:nvSpPr>
        <p:spPr>
          <a:xfrm>
            <a:off x="3934517" y="6384902"/>
            <a:ext cx="43229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zh-TW" sz="1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Sanchez-Lengeling et al., Science 361, 360–365 (2018)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4564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E933B71-2017-1947-BC08-BC666FF660A0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 Procedures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9680B02-DE12-4B6B-BB91-5BD54FF5E1F9}"/>
              </a:ext>
            </a:extLst>
          </p:cNvPr>
          <p:cNvSpPr/>
          <p:nvPr/>
        </p:nvSpPr>
        <p:spPr>
          <a:xfrm>
            <a:off x="258183" y="1064922"/>
            <a:ext cx="8294146" cy="3697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Train/test split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 evaluation</a:t>
            </a:r>
          </a:p>
          <a:p>
            <a:pPr>
              <a:lnSpc>
                <a:spcPct val="150000"/>
              </a:lnSpc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-Simple hold-out validation</a:t>
            </a:r>
          </a:p>
          <a:p>
            <a:pPr>
              <a:lnSpc>
                <a:spcPct val="150000"/>
              </a:lnSpc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-K-fold cross-validation</a:t>
            </a:r>
          </a:p>
          <a:p>
            <a:pPr>
              <a:lnSpc>
                <a:spcPct val="150000"/>
              </a:lnSpc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-Iterated K-fold cross-validation with shuffling)</a:t>
            </a:r>
          </a:p>
        </p:txBody>
      </p:sp>
    </p:spTree>
    <p:extLst>
      <p:ext uri="{BB962C8B-B14F-4D97-AF65-F5344CB8AC3E}">
        <p14:creationId xmlns:p14="http://schemas.microsoft.com/office/powerpoint/2010/main" val="21114627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E933B71-2017-1947-BC08-BC666FF660A0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Training, Validation, and Test Data</a:t>
            </a:r>
          </a:p>
        </p:txBody>
      </p:sp>
      <p:sp>
        <p:nvSpPr>
          <p:cNvPr id="3" name="圓角矩形 2">
            <a:extLst>
              <a:ext uri="{FF2B5EF4-FFF2-40B4-BE49-F238E27FC236}">
                <a16:creationId xmlns:a16="http://schemas.microsoft.com/office/drawing/2014/main" id="{5C0876B5-9748-714B-B8F9-2219E5A904E6}"/>
              </a:ext>
            </a:extLst>
          </p:cNvPr>
          <p:cNvSpPr/>
          <p:nvPr/>
        </p:nvSpPr>
        <p:spPr>
          <a:xfrm>
            <a:off x="3907155" y="948055"/>
            <a:ext cx="4377690" cy="12687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2DF93009-1F40-A94F-88B7-34C7ECE2F7D1}"/>
              </a:ext>
            </a:extLst>
          </p:cNvPr>
          <p:cNvSpPr/>
          <p:nvPr/>
        </p:nvSpPr>
        <p:spPr>
          <a:xfrm rot="5400000">
            <a:off x="5867773" y="2226941"/>
            <a:ext cx="45645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E02483C-8536-3646-9722-D4C0B67AD41A}"/>
              </a:ext>
            </a:extLst>
          </p:cNvPr>
          <p:cNvSpPr/>
          <p:nvPr/>
        </p:nvSpPr>
        <p:spPr>
          <a:xfrm>
            <a:off x="2149896" y="2731390"/>
            <a:ext cx="3417570" cy="100584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endParaRPr kumimoji="1" lang="en-US" altLang="zh-TW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C7EFEA8-AC32-5C41-8F23-AD65F6C9B37D}"/>
              </a:ext>
            </a:extLst>
          </p:cNvPr>
          <p:cNvSpPr/>
          <p:nvPr/>
        </p:nvSpPr>
        <p:spPr>
          <a:xfrm>
            <a:off x="7752501" y="2731390"/>
            <a:ext cx="2185035" cy="100584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x_test</a:t>
            </a:r>
            <a:endParaRPr kumimoji="1" lang="en-US" altLang="zh-TW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y_test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向右箭號 10">
            <a:extLst>
              <a:ext uri="{FF2B5EF4-FFF2-40B4-BE49-F238E27FC236}">
                <a16:creationId xmlns:a16="http://schemas.microsoft.com/office/drawing/2014/main" id="{965DBB38-F92E-414F-AD1C-341DE488FC47}"/>
              </a:ext>
            </a:extLst>
          </p:cNvPr>
          <p:cNvSpPr/>
          <p:nvPr/>
        </p:nvSpPr>
        <p:spPr>
          <a:xfrm rot="5400000">
            <a:off x="5915954" y="5046943"/>
            <a:ext cx="36009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E2FC17BA-E34F-1947-98EB-F617C358CFC3}"/>
              </a:ext>
            </a:extLst>
          </p:cNvPr>
          <p:cNvSpPr/>
          <p:nvPr/>
        </p:nvSpPr>
        <p:spPr>
          <a:xfrm>
            <a:off x="4013835" y="5469304"/>
            <a:ext cx="4377690" cy="12687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975163D-9DD1-4A44-9A5E-016E5E121874}"/>
              </a:ext>
            </a:extLst>
          </p:cNvPr>
          <p:cNvSpPr/>
          <p:nvPr/>
        </p:nvSpPr>
        <p:spPr>
          <a:xfrm>
            <a:off x="5030644" y="3724217"/>
            <a:ext cx="2130711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  <a:r>
              <a:rPr kumimoji="1"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en-US" altLang="zh-TW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</a:t>
            </a:r>
            <a:r>
              <a:rPr kumimoji="1"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en-US" altLang="zh-TW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</a:t>
            </a:r>
          </a:p>
          <a:p>
            <a:pPr algn="ctr"/>
            <a:r>
              <a:rPr kumimoji="1" lang="en-US" altLang="zh-TW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</a:t>
            </a:r>
            <a:r>
              <a:rPr kumimoji="1"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en-US" altLang="zh-TW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0.15</a:t>
            </a:r>
            <a:r>
              <a:rPr kumimoji="1"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en-US" altLang="zh-TW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0.15</a:t>
            </a:r>
          </a:p>
          <a:p>
            <a:pPr algn="ctr"/>
            <a:r>
              <a:rPr kumimoji="1" lang="en-US" altLang="zh-TW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</a:t>
            </a:r>
            <a:r>
              <a:rPr kumimoji="1"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en-US" altLang="zh-TW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</a:t>
            </a:r>
            <a:r>
              <a:rPr kumimoji="1"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en-US" altLang="zh-TW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</a:t>
            </a:r>
            <a:endParaRPr kumimoji="1" lang="zh-TW" altLang="en-US" sz="28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6222F6C-598E-48F0-BA7D-96ADB63A1D63}"/>
              </a:ext>
            </a:extLst>
          </p:cNvPr>
          <p:cNvSpPr/>
          <p:nvPr/>
        </p:nvSpPr>
        <p:spPr>
          <a:xfrm>
            <a:off x="5567466" y="2743827"/>
            <a:ext cx="2185035" cy="99340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x_valid</a:t>
            </a:r>
            <a:endParaRPr kumimoji="1" lang="en-US" altLang="zh-TW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y_valid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5951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E933B71-2017-1947-BC08-BC666FF660A0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not have training &amp; test sets?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26B2C9F-D240-4F15-885A-0BB558C1F868}"/>
              </a:ext>
            </a:extLst>
          </p:cNvPr>
          <p:cNvSpPr/>
          <p:nvPr/>
        </p:nvSpPr>
        <p:spPr>
          <a:xfrm>
            <a:off x="346868" y="2997079"/>
            <a:ext cx="112929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dataset: A completely different, never-before-seen dataset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C949A60-97A0-465A-B55A-051DBD7904F8}"/>
              </a:ext>
            </a:extLst>
          </p:cNvPr>
          <p:cNvSpPr/>
          <p:nvPr/>
        </p:nvSpPr>
        <p:spPr>
          <a:xfrm>
            <a:off x="346868" y="1162213"/>
            <a:ext cx="11292908" cy="14811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dataset : Tuning a hyperparameter of your model based on the model’s performance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leaks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9776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E933B71-2017-1947-BC08-BC666FF660A0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 Evaluation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96D4A76-B2B5-4E25-81DC-58E0833C8A80}"/>
              </a:ext>
            </a:extLst>
          </p:cNvPr>
          <p:cNvSpPr/>
          <p:nvPr/>
        </p:nvSpPr>
        <p:spPr>
          <a:xfrm>
            <a:off x="369344" y="1309309"/>
            <a:ext cx="8800056" cy="22198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hold-out validation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K-fold cross-Validation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Iterated K-fold cross-validation with shuffling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7711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E933B71-2017-1947-BC08-BC666FF660A0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Hold-Out Validation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9A95892-72A3-4150-99D7-07D6703BCD2B}"/>
              </a:ext>
            </a:extLst>
          </p:cNvPr>
          <p:cNvSpPr/>
          <p:nvPr/>
        </p:nvSpPr>
        <p:spPr>
          <a:xfrm>
            <a:off x="647700" y="5279783"/>
            <a:ext cx="10896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different random shuffling rounds of the data before splitting end up yielding very different measures of model performance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CD45DF2-51D7-43EF-8B54-3A69E51EFD34}"/>
              </a:ext>
            </a:extLst>
          </p:cNvPr>
          <p:cNvSpPr/>
          <p:nvPr/>
        </p:nvSpPr>
        <p:spPr bwMode="auto">
          <a:xfrm>
            <a:off x="3904519" y="2001399"/>
            <a:ext cx="3801292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0" u="none" strike="noStrike" cap="none" normalizeH="0" baseline="0">
              <a:ln>
                <a:noFill/>
              </a:ln>
              <a:solidFill>
                <a:srgbClr val="404040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E9C7F382-4955-4233-B03E-DA9697226A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375048"/>
              </p:ext>
            </p:extLst>
          </p:nvPr>
        </p:nvGraphicFramePr>
        <p:xfrm>
          <a:off x="3022597" y="2667634"/>
          <a:ext cx="3369405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69405">
                  <a:extLst>
                    <a:ext uri="{9D8B030D-6E8A-4147-A177-3AD203B41FA5}">
                      <a16:colId xmlns:a16="http://schemas.microsoft.com/office/drawing/2014/main" val="10612771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 set</a:t>
                      </a:r>
                      <a:endParaRPr lang="zh-TW" altLang="en-US" sz="32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4776935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4BC4712C-A9DD-4C86-BD28-FF8038D7C6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179995"/>
              </p:ext>
            </p:extLst>
          </p:nvPr>
        </p:nvGraphicFramePr>
        <p:xfrm>
          <a:off x="6495940" y="2677134"/>
          <a:ext cx="2581835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1835">
                  <a:extLst>
                    <a:ext uri="{9D8B030D-6E8A-4147-A177-3AD203B41FA5}">
                      <a16:colId xmlns:a16="http://schemas.microsoft.com/office/drawing/2014/main" val="3673171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32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Validation Set</a:t>
                      </a:r>
                      <a:endParaRPr lang="zh-TW" altLang="en-US" sz="320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046711"/>
                  </a:ext>
                </a:extLst>
              </a:tr>
            </a:tbl>
          </a:graphicData>
        </a:graphic>
      </p:graphicFrame>
      <p:sp>
        <p:nvSpPr>
          <p:cNvPr id="22" name="右大括弧 21">
            <a:extLst>
              <a:ext uri="{FF2B5EF4-FFF2-40B4-BE49-F238E27FC236}">
                <a16:creationId xmlns:a16="http://schemas.microsoft.com/office/drawing/2014/main" id="{050B5F3F-5E5A-4ECD-BF34-FA9D45343E24}"/>
              </a:ext>
            </a:extLst>
          </p:cNvPr>
          <p:cNvSpPr/>
          <p:nvPr/>
        </p:nvSpPr>
        <p:spPr>
          <a:xfrm rot="16200000">
            <a:off x="5849124" y="-895610"/>
            <a:ext cx="402124" cy="6055178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右大括弧 22">
            <a:extLst>
              <a:ext uri="{FF2B5EF4-FFF2-40B4-BE49-F238E27FC236}">
                <a16:creationId xmlns:a16="http://schemas.microsoft.com/office/drawing/2014/main" id="{DA65E5C7-3B57-47E4-B3C5-4828C2670BC8}"/>
              </a:ext>
            </a:extLst>
          </p:cNvPr>
          <p:cNvSpPr/>
          <p:nvPr/>
        </p:nvSpPr>
        <p:spPr>
          <a:xfrm rot="5400000">
            <a:off x="7585795" y="2416381"/>
            <a:ext cx="402124" cy="2581835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右大括弧 23">
            <a:extLst>
              <a:ext uri="{FF2B5EF4-FFF2-40B4-BE49-F238E27FC236}">
                <a16:creationId xmlns:a16="http://schemas.microsoft.com/office/drawing/2014/main" id="{86E7E6BC-A24A-4718-BBA4-387031246373}"/>
              </a:ext>
            </a:extLst>
          </p:cNvPr>
          <p:cNvSpPr/>
          <p:nvPr/>
        </p:nvSpPr>
        <p:spPr>
          <a:xfrm rot="5400000">
            <a:off x="4506237" y="2027279"/>
            <a:ext cx="402124" cy="3369405"/>
          </a:xfrm>
          <a:prstGeom prst="rightBrac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7CB7D57-7FB1-4EFF-A11B-526A399AFE62}"/>
              </a:ext>
            </a:extLst>
          </p:cNvPr>
          <p:cNvSpPr/>
          <p:nvPr/>
        </p:nvSpPr>
        <p:spPr>
          <a:xfrm>
            <a:off x="3708743" y="1265166"/>
            <a:ext cx="46828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available labeled data</a:t>
            </a:r>
            <a:endParaRPr lang="zh-TW" altLang="en-US" sz="3200" baseline="-250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5CF4340-02C6-418B-A530-236032E15555}"/>
              </a:ext>
            </a:extLst>
          </p:cNvPr>
          <p:cNvSpPr/>
          <p:nvPr/>
        </p:nvSpPr>
        <p:spPr>
          <a:xfrm>
            <a:off x="3573815" y="4059781"/>
            <a:ext cx="22669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 on this</a:t>
            </a:r>
            <a:endParaRPr lang="zh-TW" altLang="en-US" sz="3200" baseline="-25000" dirty="0">
              <a:solidFill>
                <a:srgbClr val="0000FF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174D664-82C8-480E-A9BE-CBFCB041FE3F}"/>
              </a:ext>
            </a:extLst>
          </p:cNvPr>
          <p:cNvSpPr/>
          <p:nvPr/>
        </p:nvSpPr>
        <p:spPr>
          <a:xfrm>
            <a:off x="6372046" y="4059781"/>
            <a:ext cx="28296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Evaluate on this</a:t>
            </a:r>
            <a:endParaRPr lang="zh-TW" altLang="en-US" sz="3200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9246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E933B71-2017-1947-BC08-BC666FF660A0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K-Fold Cross-Validation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D246FA1-3261-466A-8B2B-6CBA2E702FFC}"/>
              </a:ext>
            </a:extLst>
          </p:cNvPr>
          <p:cNvSpPr/>
          <p:nvPr/>
        </p:nvSpPr>
        <p:spPr bwMode="auto">
          <a:xfrm>
            <a:off x="3929919" y="3487110"/>
            <a:ext cx="3801292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0" u="none" strike="noStrike" cap="none" normalizeH="0" baseline="0">
              <a:ln>
                <a:noFill/>
              </a:ln>
              <a:solidFill>
                <a:srgbClr val="404040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4BB68EEC-FCA7-49E8-8E8D-05937F595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410231"/>
              </p:ext>
            </p:extLst>
          </p:nvPr>
        </p:nvGraphicFramePr>
        <p:xfrm>
          <a:off x="2109665" y="2404114"/>
          <a:ext cx="453022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2555">
                  <a:extLst>
                    <a:ext uri="{9D8B030D-6E8A-4147-A177-3AD203B41FA5}">
                      <a16:colId xmlns:a16="http://schemas.microsoft.com/office/drawing/2014/main" val="1443789278"/>
                    </a:ext>
                  </a:extLst>
                </a:gridCol>
                <a:gridCol w="1132555">
                  <a:extLst>
                    <a:ext uri="{9D8B030D-6E8A-4147-A177-3AD203B41FA5}">
                      <a16:colId xmlns:a16="http://schemas.microsoft.com/office/drawing/2014/main" val="3419531240"/>
                    </a:ext>
                  </a:extLst>
                </a:gridCol>
                <a:gridCol w="1132555">
                  <a:extLst>
                    <a:ext uri="{9D8B030D-6E8A-4147-A177-3AD203B41FA5}">
                      <a16:colId xmlns:a16="http://schemas.microsoft.com/office/drawing/2014/main" val="2355982895"/>
                    </a:ext>
                  </a:extLst>
                </a:gridCol>
                <a:gridCol w="1132555">
                  <a:extLst>
                    <a:ext uri="{9D8B030D-6E8A-4147-A177-3AD203B41FA5}">
                      <a16:colId xmlns:a16="http://schemas.microsoft.com/office/drawing/2014/main" val="50561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D2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D3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D4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322548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7D6899AF-BA8D-45E0-8618-1F9846C279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115887"/>
              </p:ext>
            </p:extLst>
          </p:nvPr>
        </p:nvGraphicFramePr>
        <p:xfrm>
          <a:off x="2114403" y="991657"/>
          <a:ext cx="4530219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30219">
                  <a:extLst>
                    <a:ext uri="{9D8B030D-6E8A-4147-A177-3AD203B41FA5}">
                      <a16:colId xmlns:a16="http://schemas.microsoft.com/office/drawing/2014/main" val="3673171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046711"/>
                  </a:ext>
                </a:extLst>
              </a:tr>
            </a:tbl>
          </a:graphicData>
        </a:graphic>
      </p:graphicFrame>
      <p:sp>
        <p:nvSpPr>
          <p:cNvPr id="9" name="向下箭號 12">
            <a:extLst>
              <a:ext uri="{FF2B5EF4-FFF2-40B4-BE49-F238E27FC236}">
                <a16:creationId xmlns:a16="http://schemas.microsoft.com/office/drawing/2014/main" id="{99E15796-7742-4106-A2BA-8A65C04B2F62}"/>
              </a:ext>
            </a:extLst>
          </p:cNvPr>
          <p:cNvSpPr/>
          <p:nvPr/>
        </p:nvSpPr>
        <p:spPr bwMode="auto">
          <a:xfrm>
            <a:off x="3991847" y="1696987"/>
            <a:ext cx="765855" cy="583296"/>
          </a:xfrm>
          <a:prstGeom prst="downArrow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0" u="none" strike="noStrike" cap="none" normalizeH="0" baseline="0">
              <a:ln>
                <a:noFill/>
              </a:ln>
              <a:solidFill>
                <a:srgbClr val="404040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824AEA2-5C70-4223-972B-3697A6B4B9E1}"/>
              </a:ext>
            </a:extLst>
          </p:cNvPr>
          <p:cNvSpPr/>
          <p:nvPr/>
        </p:nvSpPr>
        <p:spPr>
          <a:xfrm>
            <a:off x="4904901" y="1685513"/>
            <a:ext cx="32848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Splits into </a:t>
            </a:r>
            <a:r>
              <a:rPr kumimoji="1"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32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parts </a:t>
            </a:r>
            <a:endParaRPr lang="zh-TW" altLang="en-US" sz="3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B168B8C-ADE4-42CA-891B-1CC7383710C0}"/>
              </a:ext>
            </a:extLst>
          </p:cNvPr>
          <p:cNvSpPr/>
          <p:nvPr/>
        </p:nvSpPr>
        <p:spPr>
          <a:xfrm>
            <a:off x="2695642" y="3131692"/>
            <a:ext cx="22092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solidFill>
                  <a:srgbClr val="0000FF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Training Set</a:t>
            </a:r>
            <a:endParaRPr lang="zh-TW" altLang="en-US" sz="3200" dirty="0">
              <a:solidFill>
                <a:srgbClr val="0000FF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6CB0A7E-A4C6-4A8C-AA2C-D3CF563976B5}"/>
              </a:ext>
            </a:extLst>
          </p:cNvPr>
          <p:cNvSpPr/>
          <p:nvPr/>
        </p:nvSpPr>
        <p:spPr>
          <a:xfrm>
            <a:off x="5122636" y="3131692"/>
            <a:ext cx="24988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highlight>
                  <a:srgbClr val="FFFF00"/>
                </a:highlight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Validation Set</a:t>
            </a:r>
            <a:endParaRPr lang="zh-TW" altLang="en-US" sz="3200" dirty="0">
              <a:highlight>
                <a:srgbClr val="FFFF00"/>
              </a:highlight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5CFF4079-8BFA-49FA-A6A1-8CD44D9DEB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210311"/>
              </p:ext>
            </p:extLst>
          </p:nvPr>
        </p:nvGraphicFramePr>
        <p:xfrm>
          <a:off x="2115570" y="3821703"/>
          <a:ext cx="3369405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3135">
                  <a:extLst>
                    <a:ext uri="{9D8B030D-6E8A-4147-A177-3AD203B41FA5}">
                      <a16:colId xmlns:a16="http://schemas.microsoft.com/office/drawing/2014/main" val="1061277107"/>
                    </a:ext>
                  </a:extLst>
                </a:gridCol>
                <a:gridCol w="1123135">
                  <a:extLst>
                    <a:ext uri="{9D8B030D-6E8A-4147-A177-3AD203B41FA5}">
                      <a16:colId xmlns:a16="http://schemas.microsoft.com/office/drawing/2014/main" val="1657904517"/>
                    </a:ext>
                  </a:extLst>
                </a:gridCol>
                <a:gridCol w="1123135">
                  <a:extLst>
                    <a:ext uri="{9D8B030D-6E8A-4147-A177-3AD203B41FA5}">
                      <a16:colId xmlns:a16="http://schemas.microsoft.com/office/drawing/2014/main" val="1962892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D2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D3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4776935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8338120C-807D-42A8-803D-FEE83F8B35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542799"/>
              </p:ext>
            </p:extLst>
          </p:nvPr>
        </p:nvGraphicFramePr>
        <p:xfrm>
          <a:off x="2109665" y="5361057"/>
          <a:ext cx="3369405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3135">
                  <a:extLst>
                    <a:ext uri="{9D8B030D-6E8A-4147-A177-3AD203B41FA5}">
                      <a16:colId xmlns:a16="http://schemas.microsoft.com/office/drawing/2014/main" val="1061277107"/>
                    </a:ext>
                  </a:extLst>
                </a:gridCol>
                <a:gridCol w="1123135">
                  <a:extLst>
                    <a:ext uri="{9D8B030D-6E8A-4147-A177-3AD203B41FA5}">
                      <a16:colId xmlns:a16="http://schemas.microsoft.com/office/drawing/2014/main" val="1657904517"/>
                    </a:ext>
                  </a:extLst>
                </a:gridCol>
                <a:gridCol w="1123135">
                  <a:extLst>
                    <a:ext uri="{9D8B030D-6E8A-4147-A177-3AD203B41FA5}">
                      <a16:colId xmlns:a16="http://schemas.microsoft.com/office/drawing/2014/main" val="247726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D3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D4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4776935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8260BD36-9954-47EF-8D0F-F46F459F54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768551"/>
              </p:ext>
            </p:extLst>
          </p:nvPr>
        </p:nvGraphicFramePr>
        <p:xfrm>
          <a:off x="2109665" y="6128612"/>
          <a:ext cx="3363162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1054">
                  <a:extLst>
                    <a:ext uri="{9D8B030D-6E8A-4147-A177-3AD203B41FA5}">
                      <a16:colId xmlns:a16="http://schemas.microsoft.com/office/drawing/2014/main" val="1061277107"/>
                    </a:ext>
                  </a:extLst>
                </a:gridCol>
                <a:gridCol w="1121054">
                  <a:extLst>
                    <a:ext uri="{9D8B030D-6E8A-4147-A177-3AD203B41FA5}">
                      <a16:colId xmlns:a16="http://schemas.microsoft.com/office/drawing/2014/main" val="1657904517"/>
                    </a:ext>
                  </a:extLst>
                </a:gridCol>
                <a:gridCol w="1121054">
                  <a:extLst>
                    <a:ext uri="{9D8B030D-6E8A-4147-A177-3AD203B41FA5}">
                      <a16:colId xmlns:a16="http://schemas.microsoft.com/office/drawing/2014/main" val="42690960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D2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D3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D4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4776935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B9D341BF-2E28-4600-A883-4BDF425716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356435"/>
              </p:ext>
            </p:extLst>
          </p:nvPr>
        </p:nvGraphicFramePr>
        <p:xfrm>
          <a:off x="5795673" y="3831203"/>
          <a:ext cx="1152756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2756">
                  <a:extLst>
                    <a:ext uri="{9D8B030D-6E8A-4147-A177-3AD203B41FA5}">
                      <a16:colId xmlns:a16="http://schemas.microsoft.com/office/drawing/2014/main" val="3673171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D4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046711"/>
                  </a:ext>
                </a:extLst>
              </a:tr>
            </a:tbl>
          </a:graphicData>
        </a:graphic>
      </p:graphicFrame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701C166E-8740-4D3B-9B70-2AC5E6B2D0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112499"/>
              </p:ext>
            </p:extLst>
          </p:nvPr>
        </p:nvGraphicFramePr>
        <p:xfrm>
          <a:off x="5795672" y="4591380"/>
          <a:ext cx="1152756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2756">
                  <a:extLst>
                    <a:ext uri="{9D8B030D-6E8A-4147-A177-3AD203B41FA5}">
                      <a16:colId xmlns:a16="http://schemas.microsoft.com/office/drawing/2014/main" val="3673171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D3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046711"/>
                  </a:ext>
                </a:extLst>
              </a:tr>
            </a:tbl>
          </a:graphicData>
        </a:graphic>
      </p:graphicFrame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63474822-C3B2-4B3F-BDCF-5521075789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794441"/>
              </p:ext>
            </p:extLst>
          </p:nvPr>
        </p:nvGraphicFramePr>
        <p:xfrm>
          <a:off x="5795671" y="5361057"/>
          <a:ext cx="1152756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2756">
                  <a:extLst>
                    <a:ext uri="{9D8B030D-6E8A-4147-A177-3AD203B41FA5}">
                      <a16:colId xmlns:a16="http://schemas.microsoft.com/office/drawing/2014/main" val="3673171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D2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046711"/>
                  </a:ext>
                </a:extLst>
              </a:tr>
            </a:tbl>
          </a:graphicData>
        </a:graphic>
      </p:graphicFrame>
      <p:sp>
        <p:nvSpPr>
          <p:cNvPr id="20" name="矩形 19">
            <a:extLst>
              <a:ext uri="{FF2B5EF4-FFF2-40B4-BE49-F238E27FC236}">
                <a16:creationId xmlns:a16="http://schemas.microsoft.com/office/drawing/2014/main" id="{88F75268-59DA-4837-9A52-F796C77E74C0}"/>
              </a:ext>
            </a:extLst>
          </p:cNvPr>
          <p:cNvSpPr/>
          <p:nvPr/>
        </p:nvSpPr>
        <p:spPr>
          <a:xfrm>
            <a:off x="488904" y="3815673"/>
            <a:ext cx="12442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Fold 1</a:t>
            </a:r>
            <a:endParaRPr lang="zh-TW" altLang="en-US" sz="3200" baseline="300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D8E0E1F-129F-47A8-97BF-AB9B5D238EBE}"/>
              </a:ext>
            </a:extLst>
          </p:cNvPr>
          <p:cNvSpPr/>
          <p:nvPr/>
        </p:nvSpPr>
        <p:spPr>
          <a:xfrm>
            <a:off x="480087" y="4591380"/>
            <a:ext cx="12442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Fold 2</a:t>
            </a:r>
            <a:endParaRPr lang="zh-TW" altLang="en-US" sz="3200" baseline="300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0509171-088D-440A-AA91-9032EC7607E5}"/>
              </a:ext>
            </a:extLst>
          </p:cNvPr>
          <p:cNvSpPr/>
          <p:nvPr/>
        </p:nvSpPr>
        <p:spPr>
          <a:xfrm>
            <a:off x="480087" y="5354739"/>
            <a:ext cx="12442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Fold 3</a:t>
            </a:r>
            <a:endParaRPr lang="zh-TW" altLang="en-US" sz="3200" baseline="30000" dirty="0"/>
          </a:p>
        </p:txBody>
      </p:sp>
      <p:cxnSp>
        <p:nvCxnSpPr>
          <p:cNvPr id="23" name="直線箭頭接點 28">
            <a:extLst>
              <a:ext uri="{FF2B5EF4-FFF2-40B4-BE49-F238E27FC236}">
                <a16:creationId xmlns:a16="http://schemas.microsoft.com/office/drawing/2014/main" id="{2CE58027-722C-4195-9403-56DDB83F2AF3}"/>
              </a:ext>
            </a:extLst>
          </p:cNvPr>
          <p:cNvCxnSpPr>
            <a:cxnSpLocks/>
            <a:stCxn id="16" idx="3"/>
          </p:cNvCxnSpPr>
          <p:nvPr/>
        </p:nvCxnSpPr>
        <p:spPr bwMode="auto">
          <a:xfrm>
            <a:off x="6948429" y="4120763"/>
            <a:ext cx="574906" cy="523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線箭頭接點 31">
            <a:extLst>
              <a:ext uri="{FF2B5EF4-FFF2-40B4-BE49-F238E27FC236}">
                <a16:creationId xmlns:a16="http://schemas.microsoft.com/office/drawing/2014/main" id="{6F71AFAE-43E1-477E-87C0-7689646683AF}"/>
              </a:ext>
            </a:extLst>
          </p:cNvPr>
          <p:cNvCxnSpPr>
            <a:cxnSpLocks/>
            <a:stCxn id="17" idx="3"/>
          </p:cNvCxnSpPr>
          <p:nvPr/>
        </p:nvCxnSpPr>
        <p:spPr bwMode="auto">
          <a:xfrm flipV="1">
            <a:off x="6948428" y="4879505"/>
            <a:ext cx="574907" cy="1435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線箭頭接點 32">
            <a:extLst>
              <a:ext uri="{FF2B5EF4-FFF2-40B4-BE49-F238E27FC236}">
                <a16:creationId xmlns:a16="http://schemas.microsoft.com/office/drawing/2014/main" id="{3A49D170-0779-4060-A5CC-EBB4272653B2}"/>
              </a:ext>
            </a:extLst>
          </p:cNvPr>
          <p:cNvCxnSpPr>
            <a:cxnSpLocks/>
            <a:stCxn id="18" idx="3"/>
          </p:cNvCxnSpPr>
          <p:nvPr/>
        </p:nvCxnSpPr>
        <p:spPr bwMode="auto">
          <a:xfrm>
            <a:off x="6948427" y="5650617"/>
            <a:ext cx="574908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FA6A20B4-5F60-4A8E-8D04-62D26F10623D}"/>
              </a:ext>
            </a:extLst>
          </p:cNvPr>
          <p:cNvSpPr/>
          <p:nvPr/>
        </p:nvSpPr>
        <p:spPr>
          <a:xfrm>
            <a:off x="7621462" y="3815673"/>
            <a:ext cx="22701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 1</a:t>
            </a:r>
            <a:endParaRPr lang="zh-TW" altLang="en-US" sz="3200" baseline="-25000" dirty="0">
              <a:solidFill>
                <a:srgbClr val="FF0000"/>
              </a:solidFill>
            </a:endParaRPr>
          </a:p>
        </p:txBody>
      </p:sp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C123DFB7-FFBB-4F0D-9715-A10B7E7AE6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367327"/>
              </p:ext>
            </p:extLst>
          </p:nvPr>
        </p:nvGraphicFramePr>
        <p:xfrm>
          <a:off x="5795671" y="6128612"/>
          <a:ext cx="1152756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2756">
                  <a:extLst>
                    <a:ext uri="{9D8B030D-6E8A-4147-A177-3AD203B41FA5}">
                      <a16:colId xmlns:a16="http://schemas.microsoft.com/office/drawing/2014/main" val="3673171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046711"/>
                  </a:ext>
                </a:extLst>
              </a:tr>
            </a:tbl>
          </a:graphicData>
        </a:graphic>
      </p:graphicFrame>
      <p:cxnSp>
        <p:nvCxnSpPr>
          <p:cNvPr id="30" name="直線箭頭接點 40">
            <a:extLst>
              <a:ext uri="{FF2B5EF4-FFF2-40B4-BE49-F238E27FC236}">
                <a16:creationId xmlns:a16="http://schemas.microsoft.com/office/drawing/2014/main" id="{2788D119-D723-4334-936A-541418C69CC3}"/>
              </a:ext>
            </a:extLst>
          </p:cNvPr>
          <p:cNvCxnSpPr>
            <a:cxnSpLocks/>
            <a:stCxn id="29" idx="3"/>
          </p:cNvCxnSpPr>
          <p:nvPr/>
        </p:nvCxnSpPr>
        <p:spPr bwMode="auto">
          <a:xfrm>
            <a:off x="6948427" y="6418172"/>
            <a:ext cx="574908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32" name="表格 31">
            <a:extLst>
              <a:ext uri="{FF2B5EF4-FFF2-40B4-BE49-F238E27FC236}">
                <a16:creationId xmlns:a16="http://schemas.microsoft.com/office/drawing/2014/main" id="{C4EB7153-3D30-432D-8A0E-E9D253C93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472713"/>
              </p:ext>
            </p:extLst>
          </p:nvPr>
        </p:nvGraphicFramePr>
        <p:xfrm>
          <a:off x="2109665" y="4591380"/>
          <a:ext cx="3369405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3135">
                  <a:extLst>
                    <a:ext uri="{9D8B030D-6E8A-4147-A177-3AD203B41FA5}">
                      <a16:colId xmlns:a16="http://schemas.microsoft.com/office/drawing/2014/main" val="1061277107"/>
                    </a:ext>
                  </a:extLst>
                </a:gridCol>
                <a:gridCol w="1123135">
                  <a:extLst>
                    <a:ext uri="{9D8B030D-6E8A-4147-A177-3AD203B41FA5}">
                      <a16:colId xmlns:a16="http://schemas.microsoft.com/office/drawing/2014/main" val="1657904517"/>
                    </a:ext>
                  </a:extLst>
                </a:gridCol>
                <a:gridCol w="1123135">
                  <a:extLst>
                    <a:ext uri="{9D8B030D-6E8A-4147-A177-3AD203B41FA5}">
                      <a16:colId xmlns:a16="http://schemas.microsoft.com/office/drawing/2014/main" val="247726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D2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D4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4776935"/>
                  </a:ext>
                </a:extLst>
              </a:tr>
            </a:tbl>
          </a:graphicData>
        </a:graphic>
      </p:graphicFrame>
      <p:sp>
        <p:nvSpPr>
          <p:cNvPr id="33" name="矩形 32">
            <a:extLst>
              <a:ext uri="{FF2B5EF4-FFF2-40B4-BE49-F238E27FC236}">
                <a16:creationId xmlns:a16="http://schemas.microsoft.com/office/drawing/2014/main" id="{9EDD87DE-4576-474D-8D5E-98DA8396F78D}"/>
              </a:ext>
            </a:extLst>
          </p:cNvPr>
          <p:cNvSpPr/>
          <p:nvPr/>
        </p:nvSpPr>
        <p:spPr>
          <a:xfrm>
            <a:off x="488904" y="6122957"/>
            <a:ext cx="12442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Fold 4</a:t>
            </a:r>
            <a:endParaRPr lang="zh-TW" altLang="en-US" sz="3200" baseline="300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DFD02B7-4065-4E5A-9AEB-ECD7C6760D8C}"/>
              </a:ext>
            </a:extLst>
          </p:cNvPr>
          <p:cNvSpPr/>
          <p:nvPr/>
        </p:nvSpPr>
        <p:spPr>
          <a:xfrm>
            <a:off x="7621462" y="4588896"/>
            <a:ext cx="22701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 2</a:t>
            </a:r>
            <a:endParaRPr lang="zh-TW" altLang="en-US" sz="3200" baseline="-25000" dirty="0">
              <a:solidFill>
                <a:srgbClr val="FF0000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B8F74169-7439-4E7A-B4F3-6A261A53B1D1}"/>
              </a:ext>
            </a:extLst>
          </p:cNvPr>
          <p:cNvSpPr/>
          <p:nvPr/>
        </p:nvSpPr>
        <p:spPr>
          <a:xfrm>
            <a:off x="7621462" y="5354738"/>
            <a:ext cx="22701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 3</a:t>
            </a:r>
            <a:endParaRPr lang="zh-TW" altLang="en-US" sz="3200" baseline="-25000" dirty="0">
              <a:solidFill>
                <a:srgbClr val="FF0000"/>
              </a:solidFill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FE4882D1-1DC9-4D0F-B171-1EB741AFE9D6}"/>
              </a:ext>
            </a:extLst>
          </p:cNvPr>
          <p:cNvSpPr/>
          <p:nvPr/>
        </p:nvSpPr>
        <p:spPr>
          <a:xfrm>
            <a:off x="7621462" y="6128612"/>
            <a:ext cx="22701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 4</a:t>
            </a:r>
            <a:endParaRPr lang="zh-TW" altLang="en-US" sz="3200" baseline="-25000" dirty="0">
              <a:solidFill>
                <a:srgbClr val="FF0000"/>
              </a:solidFill>
            </a:endParaRPr>
          </a:p>
        </p:txBody>
      </p:sp>
      <p:sp>
        <p:nvSpPr>
          <p:cNvPr id="45" name="右大括弧 44">
            <a:extLst>
              <a:ext uri="{FF2B5EF4-FFF2-40B4-BE49-F238E27FC236}">
                <a16:creationId xmlns:a16="http://schemas.microsoft.com/office/drawing/2014/main" id="{D8E63F64-0CE9-4266-AFC7-3DE32A92258E}"/>
              </a:ext>
            </a:extLst>
          </p:cNvPr>
          <p:cNvSpPr/>
          <p:nvPr/>
        </p:nvSpPr>
        <p:spPr>
          <a:xfrm>
            <a:off x="9989762" y="3958814"/>
            <a:ext cx="402124" cy="2614108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DE08209-A851-425A-9D25-8B9B5C92C0D7}"/>
              </a:ext>
            </a:extLst>
          </p:cNvPr>
          <p:cNvSpPr/>
          <p:nvPr/>
        </p:nvSpPr>
        <p:spPr>
          <a:xfrm>
            <a:off x="10488411" y="4973480"/>
            <a:ext cx="1545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  <a:endParaRPr lang="zh-TW" altLang="en-US" sz="3200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8126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E933B71-2017-1947-BC08-BC666FF660A0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Library for Building Neural Networks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3AD46CC-DA01-42A3-9964-60361F15C9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08" b="17015"/>
          <a:stretch/>
        </p:blipFill>
        <p:spPr>
          <a:xfrm>
            <a:off x="7704498" y="1257094"/>
            <a:ext cx="4011826" cy="129745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9F95F66-87F6-4A45-8258-FDDC9FC0A3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63341" l="12838" r="92162">
                        <a14:foregroundMark x1="25000" y1="40603" x2="25000" y2="40603"/>
                      </a14:backgroundRemoval>
                    </a14:imgEffect>
                  </a14:imgLayer>
                </a14:imgProps>
              </a:ext>
            </a:extLst>
          </a:blip>
          <a:srcRect l="13868" r="14267" b="33888"/>
          <a:stretch/>
        </p:blipFill>
        <p:spPr>
          <a:xfrm>
            <a:off x="8178652" y="4460885"/>
            <a:ext cx="3070726" cy="164147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C12743C-0229-4E00-8F10-131167440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314" y="3039126"/>
            <a:ext cx="2528645" cy="147866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9A511D1-6F3C-4767-946C-3ACD475BE7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5062" l="6090" r="94551">
                        <a14:foregroundMark x1="12500" y1="69753" x2="12500" y2="69753"/>
                        <a14:foregroundMark x1="16346" y1="69753" x2="16346" y2="69753"/>
                        <a14:foregroundMark x1="21154" y1="72222" x2="21154" y2="72222"/>
                        <a14:foregroundMark x1="24038" y1="75926" x2="24038" y2="75926"/>
                        <a14:foregroundMark x1="29167" y1="72222" x2="29167" y2="72222"/>
                        <a14:foregroundMark x1="53205" y1="72222" x2="53205" y2="72222"/>
                        <a14:foregroundMark x1="46154" y1="72222" x2="46154" y2="72222"/>
                        <a14:foregroundMark x1="39744" y1="69753" x2="39744" y2="697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0866" y="1032397"/>
            <a:ext cx="3364307" cy="1746852"/>
          </a:xfrm>
          <a:prstGeom prst="rect">
            <a:avLst/>
          </a:prstGeom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EBC37232-4F83-426C-8B98-7973B2EBAD1A}"/>
              </a:ext>
            </a:extLst>
          </p:cNvPr>
          <p:cNvGrpSpPr/>
          <p:nvPr/>
        </p:nvGrpSpPr>
        <p:grpSpPr>
          <a:xfrm>
            <a:off x="3595173" y="1973956"/>
            <a:ext cx="4497829" cy="3447898"/>
            <a:chOff x="5251622" y="1459424"/>
            <a:chExt cx="6801621" cy="4579905"/>
          </a:xfrm>
        </p:grpSpPr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CFFF3021-ED4C-4E9A-820C-50C729C50D5B}"/>
                </a:ext>
              </a:extLst>
            </p:cNvPr>
            <p:cNvSpPr/>
            <p:nvPr/>
          </p:nvSpPr>
          <p:spPr>
            <a:xfrm>
              <a:off x="5273560" y="2422789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9C2389BA-D394-419E-9BF4-729D9FC9729E}"/>
                </a:ext>
              </a:extLst>
            </p:cNvPr>
            <p:cNvSpPr/>
            <p:nvPr/>
          </p:nvSpPr>
          <p:spPr>
            <a:xfrm>
              <a:off x="5251622" y="3481570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47851347-990D-40E3-8C0D-33B15337B9D3}"/>
                </a:ext>
              </a:extLst>
            </p:cNvPr>
            <p:cNvSpPr/>
            <p:nvPr/>
          </p:nvSpPr>
          <p:spPr>
            <a:xfrm>
              <a:off x="5251622" y="4540352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1D67E8AF-451F-40A7-A8DB-F32316412434}"/>
                </a:ext>
              </a:extLst>
            </p:cNvPr>
            <p:cNvSpPr/>
            <p:nvPr/>
          </p:nvSpPr>
          <p:spPr>
            <a:xfrm>
              <a:off x="7005003" y="1459424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4BCE28EF-B96B-4E19-8C5D-5C1C0F188687}"/>
                </a:ext>
              </a:extLst>
            </p:cNvPr>
            <p:cNvSpPr/>
            <p:nvPr/>
          </p:nvSpPr>
          <p:spPr>
            <a:xfrm>
              <a:off x="6983065" y="2518205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74FD7A14-D0BE-4CC4-8889-8EF2CDDB7D2B}"/>
                </a:ext>
              </a:extLst>
            </p:cNvPr>
            <p:cNvSpPr/>
            <p:nvPr/>
          </p:nvSpPr>
          <p:spPr>
            <a:xfrm>
              <a:off x="6983065" y="4314579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A02AD549-AD5C-4B8D-ADC3-136C6EF670E0}"/>
                </a:ext>
              </a:extLst>
            </p:cNvPr>
            <p:cNvSpPr/>
            <p:nvPr/>
          </p:nvSpPr>
          <p:spPr>
            <a:xfrm>
              <a:off x="6983065" y="5373360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A13545E2-F7EF-46BE-A618-578C808A4BF6}"/>
                </a:ext>
              </a:extLst>
            </p:cNvPr>
            <p:cNvSpPr/>
            <p:nvPr/>
          </p:nvSpPr>
          <p:spPr>
            <a:xfrm>
              <a:off x="11487178" y="3148586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954F4F7D-A959-4C27-B99D-98806B048B1D}"/>
                </a:ext>
              </a:extLst>
            </p:cNvPr>
            <p:cNvSpPr/>
            <p:nvPr/>
          </p:nvSpPr>
          <p:spPr>
            <a:xfrm>
              <a:off x="11487178" y="4207367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22" name="直線箭頭接點 14">
              <a:extLst>
                <a:ext uri="{FF2B5EF4-FFF2-40B4-BE49-F238E27FC236}">
                  <a16:creationId xmlns:a16="http://schemas.microsoft.com/office/drawing/2014/main" id="{80F3CAA0-E82A-4769-9243-F63CA15C133A}"/>
                </a:ext>
              </a:extLst>
            </p:cNvPr>
            <p:cNvCxnSpPr>
              <a:cxnSpLocks/>
              <a:stCxn id="13" idx="6"/>
              <a:endCxn id="16" idx="2"/>
            </p:cNvCxnSpPr>
            <p:nvPr/>
          </p:nvCxnSpPr>
          <p:spPr>
            <a:xfrm flipV="1">
              <a:off x="5839625" y="1792408"/>
              <a:ext cx="1165378" cy="9633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78292B3B-8978-4A81-8DB7-7C6875608D5F}"/>
                </a:ext>
              </a:extLst>
            </p:cNvPr>
            <p:cNvSpPr/>
            <p:nvPr/>
          </p:nvSpPr>
          <p:spPr>
            <a:xfrm>
              <a:off x="9613022" y="1459424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C8B3506C-58CA-4ADD-BFA6-445DDBD84306}"/>
                </a:ext>
              </a:extLst>
            </p:cNvPr>
            <p:cNvSpPr/>
            <p:nvPr/>
          </p:nvSpPr>
          <p:spPr>
            <a:xfrm>
              <a:off x="9591083" y="2518205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82779102-70E2-44E7-B35F-8E02EBE30A3E}"/>
                </a:ext>
              </a:extLst>
            </p:cNvPr>
            <p:cNvSpPr/>
            <p:nvPr/>
          </p:nvSpPr>
          <p:spPr>
            <a:xfrm>
              <a:off x="9591083" y="4314579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995BCBDD-AAB5-4269-8622-D1715BFC432F}"/>
                </a:ext>
              </a:extLst>
            </p:cNvPr>
            <p:cNvSpPr/>
            <p:nvPr/>
          </p:nvSpPr>
          <p:spPr>
            <a:xfrm>
              <a:off x="9591083" y="5373360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78E46949-288B-4CBF-9963-4C7E6BE9B1EF}"/>
                </a:ext>
              </a:extLst>
            </p:cNvPr>
            <p:cNvSpPr/>
            <p:nvPr/>
          </p:nvSpPr>
          <p:spPr>
            <a:xfrm>
              <a:off x="7811657" y="1709162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BD21AA8A-F271-4CF6-A778-D819B1D7AF16}"/>
                </a:ext>
              </a:extLst>
            </p:cNvPr>
            <p:cNvSpPr/>
            <p:nvPr/>
          </p:nvSpPr>
          <p:spPr>
            <a:xfrm>
              <a:off x="8164358" y="170717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D35C4ACC-BD1D-4BF3-B963-E919959F89F9}"/>
                </a:ext>
              </a:extLst>
            </p:cNvPr>
            <p:cNvSpPr/>
            <p:nvPr/>
          </p:nvSpPr>
          <p:spPr>
            <a:xfrm>
              <a:off x="8518748" y="1707177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05E0D089-6F7D-4470-80DA-F9EDCD6D5769}"/>
                </a:ext>
              </a:extLst>
            </p:cNvPr>
            <p:cNvSpPr/>
            <p:nvPr/>
          </p:nvSpPr>
          <p:spPr>
            <a:xfrm>
              <a:off x="8871449" y="170717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C0A44A2A-54A3-4133-AEA8-ED4ED09298DC}"/>
                </a:ext>
              </a:extLst>
            </p:cNvPr>
            <p:cNvSpPr/>
            <p:nvPr/>
          </p:nvSpPr>
          <p:spPr>
            <a:xfrm>
              <a:off x="9221981" y="170717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85104017-ABDE-4FF0-8F83-D22381A52EB0}"/>
                </a:ext>
              </a:extLst>
            </p:cNvPr>
            <p:cNvSpPr/>
            <p:nvPr/>
          </p:nvSpPr>
          <p:spPr>
            <a:xfrm>
              <a:off x="7810820" y="2763441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E7162CC1-7AF3-4A70-8A76-3387DF74D611}"/>
                </a:ext>
              </a:extLst>
            </p:cNvPr>
            <p:cNvSpPr/>
            <p:nvPr/>
          </p:nvSpPr>
          <p:spPr>
            <a:xfrm>
              <a:off x="8163521" y="276145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0CBC69B-5AD3-4500-9CA6-BF9E95DD2A24}"/>
                </a:ext>
              </a:extLst>
            </p:cNvPr>
            <p:cNvSpPr/>
            <p:nvPr/>
          </p:nvSpPr>
          <p:spPr>
            <a:xfrm>
              <a:off x="8517910" y="276145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F477A794-AAB1-41DE-9A10-70A6BFAC3F1D}"/>
                </a:ext>
              </a:extLst>
            </p:cNvPr>
            <p:cNvSpPr/>
            <p:nvPr/>
          </p:nvSpPr>
          <p:spPr>
            <a:xfrm>
              <a:off x="8870611" y="276145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35F678F7-BAA6-466B-841D-29A97D3BD35E}"/>
                </a:ext>
              </a:extLst>
            </p:cNvPr>
            <p:cNvSpPr/>
            <p:nvPr/>
          </p:nvSpPr>
          <p:spPr>
            <a:xfrm>
              <a:off x="9221143" y="276145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7" name="橢圓 36">
              <a:extLst>
                <a:ext uri="{FF2B5EF4-FFF2-40B4-BE49-F238E27FC236}">
                  <a16:creationId xmlns:a16="http://schemas.microsoft.com/office/drawing/2014/main" id="{4D0AFCAB-8D0F-4E9A-AD36-D0806EF43879}"/>
                </a:ext>
              </a:extLst>
            </p:cNvPr>
            <p:cNvSpPr/>
            <p:nvPr/>
          </p:nvSpPr>
          <p:spPr>
            <a:xfrm>
              <a:off x="7810820" y="4542337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8" name="橢圓 37">
              <a:extLst>
                <a:ext uri="{FF2B5EF4-FFF2-40B4-BE49-F238E27FC236}">
                  <a16:creationId xmlns:a16="http://schemas.microsoft.com/office/drawing/2014/main" id="{542EA29D-0046-420E-8417-FB7684802534}"/>
                </a:ext>
              </a:extLst>
            </p:cNvPr>
            <p:cNvSpPr/>
            <p:nvPr/>
          </p:nvSpPr>
          <p:spPr>
            <a:xfrm>
              <a:off x="8163521" y="4540352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9" name="橢圓 38">
              <a:extLst>
                <a:ext uri="{FF2B5EF4-FFF2-40B4-BE49-F238E27FC236}">
                  <a16:creationId xmlns:a16="http://schemas.microsoft.com/office/drawing/2014/main" id="{BDDF6C32-7FAB-46B5-AEEF-DC7F8931DA18}"/>
                </a:ext>
              </a:extLst>
            </p:cNvPr>
            <p:cNvSpPr/>
            <p:nvPr/>
          </p:nvSpPr>
          <p:spPr>
            <a:xfrm>
              <a:off x="8517910" y="4540352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0" name="橢圓 39">
              <a:extLst>
                <a:ext uri="{FF2B5EF4-FFF2-40B4-BE49-F238E27FC236}">
                  <a16:creationId xmlns:a16="http://schemas.microsoft.com/office/drawing/2014/main" id="{C8272C70-03C7-492B-97E7-05D7EB8B2EAF}"/>
                </a:ext>
              </a:extLst>
            </p:cNvPr>
            <p:cNvSpPr/>
            <p:nvPr/>
          </p:nvSpPr>
          <p:spPr>
            <a:xfrm>
              <a:off x="8870611" y="4540352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C078B468-36A6-4724-A8C9-2FBE1E8D0E8A}"/>
                </a:ext>
              </a:extLst>
            </p:cNvPr>
            <p:cNvSpPr/>
            <p:nvPr/>
          </p:nvSpPr>
          <p:spPr>
            <a:xfrm>
              <a:off x="9221143" y="4540352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572994D7-C063-4236-BE76-33E0E1F9999D}"/>
                </a:ext>
              </a:extLst>
            </p:cNvPr>
            <p:cNvSpPr/>
            <p:nvPr/>
          </p:nvSpPr>
          <p:spPr>
            <a:xfrm>
              <a:off x="7810820" y="5675092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DB990DEC-9664-44C2-82AB-57900D2FCC6A}"/>
                </a:ext>
              </a:extLst>
            </p:cNvPr>
            <p:cNvSpPr/>
            <p:nvPr/>
          </p:nvSpPr>
          <p:spPr>
            <a:xfrm>
              <a:off x="8163521" y="567310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35A37D7D-F03F-406A-97D0-E86DC1C4FA63}"/>
                </a:ext>
              </a:extLst>
            </p:cNvPr>
            <p:cNvSpPr/>
            <p:nvPr/>
          </p:nvSpPr>
          <p:spPr>
            <a:xfrm>
              <a:off x="8517910" y="5673107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F3CFF319-5E68-48A7-8DD7-4B459DF3150C}"/>
                </a:ext>
              </a:extLst>
            </p:cNvPr>
            <p:cNvSpPr/>
            <p:nvPr/>
          </p:nvSpPr>
          <p:spPr>
            <a:xfrm>
              <a:off x="8870611" y="567310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F11344A0-5D35-4D9C-ACD2-A8B32DA5F069}"/>
                </a:ext>
              </a:extLst>
            </p:cNvPr>
            <p:cNvSpPr/>
            <p:nvPr/>
          </p:nvSpPr>
          <p:spPr>
            <a:xfrm>
              <a:off x="9221143" y="567310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938C1B26-B0B4-4F13-84EA-8E0A17A08361}"/>
                </a:ext>
              </a:extLst>
            </p:cNvPr>
            <p:cNvSpPr/>
            <p:nvPr/>
          </p:nvSpPr>
          <p:spPr>
            <a:xfrm>
              <a:off x="7195340" y="336852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9A8D154D-270C-4122-A95B-E1FCA07F2F3E}"/>
                </a:ext>
              </a:extLst>
            </p:cNvPr>
            <p:cNvSpPr/>
            <p:nvPr/>
          </p:nvSpPr>
          <p:spPr>
            <a:xfrm>
              <a:off x="7195340" y="3689888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2D66419A-F314-41B3-A569-C3BDBEF63F0A}"/>
                </a:ext>
              </a:extLst>
            </p:cNvPr>
            <p:cNvSpPr/>
            <p:nvPr/>
          </p:nvSpPr>
          <p:spPr>
            <a:xfrm>
              <a:off x="7195340" y="4011250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1F5BA01C-D774-4176-944F-61535842DAEA}"/>
                </a:ext>
              </a:extLst>
            </p:cNvPr>
            <p:cNvSpPr/>
            <p:nvPr/>
          </p:nvSpPr>
          <p:spPr>
            <a:xfrm>
              <a:off x="9808780" y="336852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1" name="橢圓 50">
              <a:extLst>
                <a:ext uri="{FF2B5EF4-FFF2-40B4-BE49-F238E27FC236}">
                  <a16:creationId xmlns:a16="http://schemas.microsoft.com/office/drawing/2014/main" id="{3FA7A8B3-258F-4EC1-96AB-F4A21721B997}"/>
                </a:ext>
              </a:extLst>
            </p:cNvPr>
            <p:cNvSpPr/>
            <p:nvPr/>
          </p:nvSpPr>
          <p:spPr>
            <a:xfrm>
              <a:off x="9808780" y="3689888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2" name="橢圓 51">
              <a:extLst>
                <a:ext uri="{FF2B5EF4-FFF2-40B4-BE49-F238E27FC236}">
                  <a16:creationId xmlns:a16="http://schemas.microsoft.com/office/drawing/2014/main" id="{855E2FE1-1C49-4387-A159-A8F2968CC5BE}"/>
                </a:ext>
              </a:extLst>
            </p:cNvPr>
            <p:cNvSpPr/>
            <p:nvPr/>
          </p:nvSpPr>
          <p:spPr>
            <a:xfrm>
              <a:off x="9808780" y="4011250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53" name="直線箭頭接點 45">
              <a:extLst>
                <a:ext uri="{FF2B5EF4-FFF2-40B4-BE49-F238E27FC236}">
                  <a16:creationId xmlns:a16="http://schemas.microsoft.com/office/drawing/2014/main" id="{F2E7353C-6AEC-4E02-AB51-EB1CA220D24D}"/>
                </a:ext>
              </a:extLst>
            </p:cNvPr>
            <p:cNvCxnSpPr>
              <a:cxnSpLocks/>
              <a:stCxn id="13" idx="6"/>
              <a:endCxn id="17" idx="2"/>
            </p:cNvCxnSpPr>
            <p:nvPr/>
          </p:nvCxnSpPr>
          <p:spPr>
            <a:xfrm>
              <a:off x="5839625" y="2755774"/>
              <a:ext cx="1143440" cy="9541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箭頭接點 46">
              <a:extLst>
                <a:ext uri="{FF2B5EF4-FFF2-40B4-BE49-F238E27FC236}">
                  <a16:creationId xmlns:a16="http://schemas.microsoft.com/office/drawing/2014/main" id="{666308F6-1C46-4ED1-BA47-59E49FF7F9E6}"/>
                </a:ext>
              </a:extLst>
            </p:cNvPr>
            <p:cNvCxnSpPr>
              <a:cxnSpLocks/>
              <a:stCxn id="13" idx="6"/>
              <a:endCxn id="18" idx="2"/>
            </p:cNvCxnSpPr>
            <p:nvPr/>
          </p:nvCxnSpPr>
          <p:spPr>
            <a:xfrm>
              <a:off x="5839625" y="2755774"/>
              <a:ext cx="1143440" cy="18917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箭頭接點 47">
              <a:extLst>
                <a:ext uri="{FF2B5EF4-FFF2-40B4-BE49-F238E27FC236}">
                  <a16:creationId xmlns:a16="http://schemas.microsoft.com/office/drawing/2014/main" id="{50BBD09C-E04A-4402-8BB9-D16378D5A2F8}"/>
                </a:ext>
              </a:extLst>
            </p:cNvPr>
            <p:cNvCxnSpPr>
              <a:cxnSpLocks/>
              <a:stCxn id="13" idx="6"/>
              <a:endCxn id="19" idx="2"/>
            </p:cNvCxnSpPr>
            <p:nvPr/>
          </p:nvCxnSpPr>
          <p:spPr>
            <a:xfrm>
              <a:off x="5839625" y="2755774"/>
              <a:ext cx="1143440" cy="295057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箭頭接點 48">
              <a:extLst>
                <a:ext uri="{FF2B5EF4-FFF2-40B4-BE49-F238E27FC236}">
                  <a16:creationId xmlns:a16="http://schemas.microsoft.com/office/drawing/2014/main" id="{39A97B29-EE58-4494-AF8F-677913A24469}"/>
                </a:ext>
              </a:extLst>
            </p:cNvPr>
            <p:cNvCxnSpPr>
              <a:cxnSpLocks/>
              <a:stCxn id="14" idx="6"/>
              <a:endCxn id="16" idx="2"/>
            </p:cNvCxnSpPr>
            <p:nvPr/>
          </p:nvCxnSpPr>
          <p:spPr>
            <a:xfrm flipV="1">
              <a:off x="5817687" y="1792408"/>
              <a:ext cx="1187316" cy="202214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箭頭接點 49">
              <a:extLst>
                <a:ext uri="{FF2B5EF4-FFF2-40B4-BE49-F238E27FC236}">
                  <a16:creationId xmlns:a16="http://schemas.microsoft.com/office/drawing/2014/main" id="{FAB56570-51FD-404B-8C8C-085586E8D1C0}"/>
                </a:ext>
              </a:extLst>
            </p:cNvPr>
            <p:cNvCxnSpPr>
              <a:cxnSpLocks/>
              <a:stCxn id="14" idx="6"/>
              <a:endCxn id="17" idx="2"/>
            </p:cNvCxnSpPr>
            <p:nvPr/>
          </p:nvCxnSpPr>
          <p:spPr>
            <a:xfrm flipV="1">
              <a:off x="5817687" y="2851189"/>
              <a:ext cx="1165378" cy="9633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箭頭接點 50">
              <a:extLst>
                <a:ext uri="{FF2B5EF4-FFF2-40B4-BE49-F238E27FC236}">
                  <a16:creationId xmlns:a16="http://schemas.microsoft.com/office/drawing/2014/main" id="{B05B5368-8C8D-4F39-9078-8B9620BB676B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5817687" y="3814555"/>
              <a:ext cx="1165378" cy="18917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箭頭接點 51">
              <a:extLst>
                <a:ext uri="{FF2B5EF4-FFF2-40B4-BE49-F238E27FC236}">
                  <a16:creationId xmlns:a16="http://schemas.microsoft.com/office/drawing/2014/main" id="{149F2C6B-C179-4F6C-921A-6BF7F1813FD6}"/>
                </a:ext>
              </a:extLst>
            </p:cNvPr>
            <p:cNvCxnSpPr>
              <a:cxnSpLocks/>
              <a:stCxn id="14" idx="6"/>
              <a:endCxn id="18" idx="2"/>
            </p:cNvCxnSpPr>
            <p:nvPr/>
          </p:nvCxnSpPr>
          <p:spPr>
            <a:xfrm>
              <a:off x="5817687" y="3814555"/>
              <a:ext cx="1165378" cy="83300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箭頭接點 52">
              <a:extLst>
                <a:ext uri="{FF2B5EF4-FFF2-40B4-BE49-F238E27FC236}">
                  <a16:creationId xmlns:a16="http://schemas.microsoft.com/office/drawing/2014/main" id="{131F7722-1110-49F6-9A20-35032E05BE7F}"/>
                </a:ext>
              </a:extLst>
            </p:cNvPr>
            <p:cNvCxnSpPr>
              <a:cxnSpLocks/>
              <a:stCxn id="15" idx="6"/>
              <a:endCxn id="16" idx="2"/>
            </p:cNvCxnSpPr>
            <p:nvPr/>
          </p:nvCxnSpPr>
          <p:spPr>
            <a:xfrm flipV="1">
              <a:off x="5817687" y="1792408"/>
              <a:ext cx="1187316" cy="30809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箭頭接點 53">
              <a:extLst>
                <a:ext uri="{FF2B5EF4-FFF2-40B4-BE49-F238E27FC236}">
                  <a16:creationId xmlns:a16="http://schemas.microsoft.com/office/drawing/2014/main" id="{D2509CE8-A98F-4EAD-9DCD-802D17A7A1B7}"/>
                </a:ext>
              </a:extLst>
            </p:cNvPr>
            <p:cNvCxnSpPr>
              <a:cxnSpLocks/>
              <a:stCxn id="15" idx="6"/>
              <a:endCxn id="18" idx="2"/>
            </p:cNvCxnSpPr>
            <p:nvPr/>
          </p:nvCxnSpPr>
          <p:spPr>
            <a:xfrm flipV="1">
              <a:off x="5817687" y="4647563"/>
              <a:ext cx="1165378" cy="22577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箭頭接點 54">
              <a:extLst>
                <a:ext uri="{FF2B5EF4-FFF2-40B4-BE49-F238E27FC236}">
                  <a16:creationId xmlns:a16="http://schemas.microsoft.com/office/drawing/2014/main" id="{420462ED-1841-48A7-8469-B3BF8D3B37EA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5817687" y="4873336"/>
              <a:ext cx="1165378" cy="83300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箭頭接點 55">
              <a:extLst>
                <a:ext uri="{FF2B5EF4-FFF2-40B4-BE49-F238E27FC236}">
                  <a16:creationId xmlns:a16="http://schemas.microsoft.com/office/drawing/2014/main" id="{5D1D2175-0D4E-48E1-9C21-6BEA12D91767}"/>
                </a:ext>
              </a:extLst>
            </p:cNvPr>
            <p:cNvCxnSpPr>
              <a:cxnSpLocks/>
              <a:stCxn id="15" idx="6"/>
              <a:endCxn id="17" idx="2"/>
            </p:cNvCxnSpPr>
            <p:nvPr/>
          </p:nvCxnSpPr>
          <p:spPr>
            <a:xfrm flipV="1">
              <a:off x="5817687" y="2851189"/>
              <a:ext cx="1165378" cy="202214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箭頭接點 56">
              <a:extLst>
                <a:ext uri="{FF2B5EF4-FFF2-40B4-BE49-F238E27FC236}">
                  <a16:creationId xmlns:a16="http://schemas.microsoft.com/office/drawing/2014/main" id="{FDD3BB70-9B03-4773-8863-5CACBB5B334B}"/>
                </a:ext>
              </a:extLst>
            </p:cNvPr>
            <p:cNvCxnSpPr>
              <a:cxnSpLocks/>
              <a:stCxn id="13" idx="6"/>
            </p:cNvCxnSpPr>
            <p:nvPr/>
          </p:nvCxnSpPr>
          <p:spPr>
            <a:xfrm>
              <a:off x="5839625" y="2755774"/>
              <a:ext cx="1146699" cy="10665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箭頭接點 57">
              <a:extLst>
                <a:ext uri="{FF2B5EF4-FFF2-40B4-BE49-F238E27FC236}">
                  <a16:creationId xmlns:a16="http://schemas.microsoft.com/office/drawing/2014/main" id="{DD36046E-D086-47DF-93DE-8E95896DD2F4}"/>
                </a:ext>
              </a:extLst>
            </p:cNvPr>
            <p:cNvCxnSpPr>
              <a:cxnSpLocks/>
              <a:stCxn id="14" idx="6"/>
            </p:cNvCxnSpPr>
            <p:nvPr/>
          </p:nvCxnSpPr>
          <p:spPr>
            <a:xfrm>
              <a:off x="5817687" y="3814555"/>
              <a:ext cx="116537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箭頭接點 58">
              <a:extLst>
                <a:ext uri="{FF2B5EF4-FFF2-40B4-BE49-F238E27FC236}">
                  <a16:creationId xmlns:a16="http://schemas.microsoft.com/office/drawing/2014/main" id="{0A7864FF-9EE2-45E3-8C26-EEB5AB323BC1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 flipV="1">
              <a:off x="5817687" y="3780756"/>
              <a:ext cx="1156249" cy="10925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箭頭接點 59">
              <a:extLst>
                <a:ext uri="{FF2B5EF4-FFF2-40B4-BE49-F238E27FC236}">
                  <a16:creationId xmlns:a16="http://schemas.microsoft.com/office/drawing/2014/main" id="{3C1458BA-4333-4351-B8D1-27DB7160057A}"/>
                </a:ext>
              </a:extLst>
            </p:cNvPr>
            <p:cNvCxnSpPr>
              <a:cxnSpLocks/>
              <a:stCxn id="23" idx="6"/>
              <a:endCxn id="20" idx="2"/>
            </p:cNvCxnSpPr>
            <p:nvPr/>
          </p:nvCxnSpPr>
          <p:spPr>
            <a:xfrm>
              <a:off x="10179087" y="1792408"/>
              <a:ext cx="1308091" cy="168916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箭頭接點 60">
              <a:extLst>
                <a:ext uri="{FF2B5EF4-FFF2-40B4-BE49-F238E27FC236}">
                  <a16:creationId xmlns:a16="http://schemas.microsoft.com/office/drawing/2014/main" id="{23A696DB-EC4D-4696-A5A8-C0336CEEE6CE}"/>
                </a:ext>
              </a:extLst>
            </p:cNvPr>
            <p:cNvCxnSpPr>
              <a:cxnSpLocks/>
              <a:stCxn id="23" idx="6"/>
              <a:endCxn id="21" idx="2"/>
            </p:cNvCxnSpPr>
            <p:nvPr/>
          </p:nvCxnSpPr>
          <p:spPr>
            <a:xfrm>
              <a:off x="10179087" y="1792408"/>
              <a:ext cx="1308091" cy="27479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箭頭接點 61">
              <a:extLst>
                <a:ext uri="{FF2B5EF4-FFF2-40B4-BE49-F238E27FC236}">
                  <a16:creationId xmlns:a16="http://schemas.microsoft.com/office/drawing/2014/main" id="{FA2E6DB2-3B11-47F8-873B-373C7FE78A38}"/>
                </a:ext>
              </a:extLst>
            </p:cNvPr>
            <p:cNvCxnSpPr>
              <a:cxnSpLocks/>
              <a:stCxn id="24" idx="6"/>
              <a:endCxn id="20" idx="2"/>
            </p:cNvCxnSpPr>
            <p:nvPr/>
          </p:nvCxnSpPr>
          <p:spPr>
            <a:xfrm>
              <a:off x="10157149" y="2851189"/>
              <a:ext cx="1330029" cy="6303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箭頭接點 62">
              <a:extLst>
                <a:ext uri="{FF2B5EF4-FFF2-40B4-BE49-F238E27FC236}">
                  <a16:creationId xmlns:a16="http://schemas.microsoft.com/office/drawing/2014/main" id="{73D67103-57FA-48DD-B1E0-FF709F6EA15A}"/>
                </a:ext>
              </a:extLst>
            </p:cNvPr>
            <p:cNvCxnSpPr>
              <a:cxnSpLocks/>
              <a:stCxn id="24" idx="6"/>
              <a:endCxn id="21" idx="2"/>
            </p:cNvCxnSpPr>
            <p:nvPr/>
          </p:nvCxnSpPr>
          <p:spPr>
            <a:xfrm>
              <a:off x="10157149" y="2851189"/>
              <a:ext cx="1330029" cy="168916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箭頭接點 63">
              <a:extLst>
                <a:ext uri="{FF2B5EF4-FFF2-40B4-BE49-F238E27FC236}">
                  <a16:creationId xmlns:a16="http://schemas.microsoft.com/office/drawing/2014/main" id="{8C5B228D-F86D-4586-BA51-2448BF3DC516}"/>
                </a:ext>
              </a:extLst>
            </p:cNvPr>
            <p:cNvCxnSpPr>
              <a:cxnSpLocks/>
              <a:stCxn id="25" idx="6"/>
              <a:endCxn id="20" idx="2"/>
            </p:cNvCxnSpPr>
            <p:nvPr/>
          </p:nvCxnSpPr>
          <p:spPr>
            <a:xfrm flipV="1">
              <a:off x="10157149" y="3481570"/>
              <a:ext cx="1330029" cy="116599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箭頭接點 64">
              <a:extLst>
                <a:ext uri="{FF2B5EF4-FFF2-40B4-BE49-F238E27FC236}">
                  <a16:creationId xmlns:a16="http://schemas.microsoft.com/office/drawing/2014/main" id="{9C953FDC-4F99-413A-8CBF-1C3114DD4ABD}"/>
                </a:ext>
              </a:extLst>
            </p:cNvPr>
            <p:cNvCxnSpPr>
              <a:cxnSpLocks/>
              <a:stCxn id="25" idx="6"/>
              <a:endCxn id="21" idx="2"/>
            </p:cNvCxnSpPr>
            <p:nvPr/>
          </p:nvCxnSpPr>
          <p:spPr>
            <a:xfrm flipV="1">
              <a:off x="10157149" y="4540352"/>
              <a:ext cx="1330029" cy="1072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箭頭接點 65">
              <a:extLst>
                <a:ext uri="{FF2B5EF4-FFF2-40B4-BE49-F238E27FC236}">
                  <a16:creationId xmlns:a16="http://schemas.microsoft.com/office/drawing/2014/main" id="{FA7011BA-A8F1-4859-9A8D-2D460A2D9007}"/>
                </a:ext>
              </a:extLst>
            </p:cNvPr>
            <p:cNvCxnSpPr>
              <a:cxnSpLocks/>
              <a:stCxn id="26" idx="6"/>
              <a:endCxn id="20" idx="2"/>
            </p:cNvCxnSpPr>
            <p:nvPr/>
          </p:nvCxnSpPr>
          <p:spPr>
            <a:xfrm flipV="1">
              <a:off x="10157149" y="3481570"/>
              <a:ext cx="1330029" cy="22247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箭頭接點 66">
              <a:extLst>
                <a:ext uri="{FF2B5EF4-FFF2-40B4-BE49-F238E27FC236}">
                  <a16:creationId xmlns:a16="http://schemas.microsoft.com/office/drawing/2014/main" id="{5093419D-8877-44B3-A70D-FF0FCE819AB3}"/>
                </a:ext>
              </a:extLst>
            </p:cNvPr>
            <p:cNvCxnSpPr>
              <a:cxnSpLocks/>
              <a:stCxn id="26" idx="6"/>
              <a:endCxn id="21" idx="2"/>
            </p:cNvCxnSpPr>
            <p:nvPr/>
          </p:nvCxnSpPr>
          <p:spPr>
            <a:xfrm flipV="1">
              <a:off x="10157149" y="4540352"/>
              <a:ext cx="1330029" cy="116599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箭頭接點 67">
              <a:extLst>
                <a:ext uri="{FF2B5EF4-FFF2-40B4-BE49-F238E27FC236}">
                  <a16:creationId xmlns:a16="http://schemas.microsoft.com/office/drawing/2014/main" id="{C9939E88-618D-49EA-8227-904B8996938C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10126081" y="3481570"/>
              <a:ext cx="1361097" cy="3179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箭頭接點 68">
              <a:extLst>
                <a:ext uri="{FF2B5EF4-FFF2-40B4-BE49-F238E27FC236}">
                  <a16:creationId xmlns:a16="http://schemas.microsoft.com/office/drawing/2014/main" id="{795056E3-09BC-4DEB-AAB4-FD0EE3F8ADE6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10135210" y="3799557"/>
              <a:ext cx="1351967" cy="7407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8" name="Picture 2" descr="RDKit Logo">
            <a:extLst>
              <a:ext uri="{FF2B5EF4-FFF2-40B4-BE49-F238E27FC236}">
                <a16:creationId xmlns:a16="http://schemas.microsoft.com/office/drawing/2014/main" id="{9A7BA46B-8A5A-46AF-8A48-B46088C72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867" y="4777670"/>
            <a:ext cx="1918303" cy="191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0448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9745C64F-CADB-42E4-BB21-F7E10A4869E0}"/>
              </a:ext>
            </a:extLst>
          </p:cNvPr>
          <p:cNvSpPr/>
          <p:nvPr/>
        </p:nvSpPr>
        <p:spPr>
          <a:xfrm>
            <a:off x="7544570" y="1812991"/>
            <a:ext cx="1775213" cy="9144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</a:t>
            </a:r>
          </a:p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Y’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C8A6B7B-CF8D-4F59-88F3-080BE46CC2E0}"/>
              </a:ext>
            </a:extLst>
          </p:cNvPr>
          <p:cNvSpPr/>
          <p:nvPr/>
        </p:nvSpPr>
        <p:spPr>
          <a:xfrm>
            <a:off x="2343581" y="1812991"/>
            <a:ext cx="1616364" cy="9144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1E4FF3C-4AB7-4EB9-A003-A7EC1C8CDE7C}"/>
              </a:ext>
            </a:extLst>
          </p:cNvPr>
          <p:cNvSpPr/>
          <p:nvPr/>
        </p:nvSpPr>
        <p:spPr>
          <a:xfrm>
            <a:off x="310395" y="1812991"/>
            <a:ext cx="1616364" cy="9144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X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箭號: 向右 2">
            <a:extLst>
              <a:ext uri="{FF2B5EF4-FFF2-40B4-BE49-F238E27FC236}">
                <a16:creationId xmlns:a16="http://schemas.microsoft.com/office/drawing/2014/main" id="{FF3F59C4-E94C-4D0E-91DF-93904E142E6B}"/>
              </a:ext>
            </a:extLst>
          </p:cNvPr>
          <p:cNvSpPr/>
          <p:nvPr/>
        </p:nvSpPr>
        <p:spPr>
          <a:xfrm>
            <a:off x="1825159" y="2027875"/>
            <a:ext cx="674096" cy="484632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0984208-2378-46D0-A54C-226B7F20FDA8}"/>
              </a:ext>
            </a:extLst>
          </p:cNvPr>
          <p:cNvSpPr/>
          <p:nvPr/>
        </p:nvSpPr>
        <p:spPr>
          <a:xfrm>
            <a:off x="4532441" y="1812991"/>
            <a:ext cx="1616364" cy="9144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187675F9-A78F-4CCC-B1BA-0DCC35866136}"/>
              </a:ext>
            </a:extLst>
          </p:cNvPr>
          <p:cNvSpPr/>
          <p:nvPr/>
        </p:nvSpPr>
        <p:spPr>
          <a:xfrm>
            <a:off x="3812784" y="2025782"/>
            <a:ext cx="856445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23F2CE64-214A-497D-BEE7-1D0232F7B5E5}"/>
              </a:ext>
            </a:extLst>
          </p:cNvPr>
          <p:cNvSpPr/>
          <p:nvPr/>
        </p:nvSpPr>
        <p:spPr>
          <a:xfrm>
            <a:off x="5969976" y="2027875"/>
            <a:ext cx="1696916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8BFCAA12-B2A3-4DE4-B805-8EEDE2934CA7}"/>
              </a:ext>
            </a:extLst>
          </p:cNvPr>
          <p:cNvSpPr/>
          <p:nvPr/>
        </p:nvSpPr>
        <p:spPr>
          <a:xfrm>
            <a:off x="9861376" y="1812991"/>
            <a:ext cx="2076575" cy="9144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 targets</a:t>
            </a:r>
          </a:p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9ABF3170-EABE-4BD0-8074-C63ED9FBA30C}"/>
              </a:ext>
            </a:extLst>
          </p:cNvPr>
          <p:cNvSpPr/>
          <p:nvPr/>
        </p:nvSpPr>
        <p:spPr>
          <a:xfrm>
            <a:off x="8217100" y="3478099"/>
            <a:ext cx="2694207" cy="9144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</a:t>
            </a:r>
            <a:endParaRPr lang="zh-TW" altLang="en-US" sz="2400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6AB6C372-8D1B-47CB-BA56-33B50094D3AA}"/>
              </a:ext>
            </a:extLst>
          </p:cNvPr>
          <p:cNvSpPr/>
          <p:nvPr/>
        </p:nvSpPr>
        <p:spPr>
          <a:xfrm>
            <a:off x="10162738" y="5022701"/>
            <a:ext cx="1775213" cy="914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score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FD6DCB05-FC52-4D22-8BC9-427669516EB2}"/>
              </a:ext>
            </a:extLst>
          </p:cNvPr>
          <p:cNvSpPr/>
          <p:nvPr/>
        </p:nvSpPr>
        <p:spPr>
          <a:xfrm>
            <a:off x="7008267" y="5022701"/>
            <a:ext cx="2585461" cy="9144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endParaRPr lang="zh-TW" altLang="en-US" sz="2400" dirty="0"/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AECA1FF6-9797-494B-9D06-E59D923C75C1}"/>
              </a:ext>
            </a:extLst>
          </p:cNvPr>
          <p:cNvSpPr/>
          <p:nvPr/>
        </p:nvSpPr>
        <p:spPr>
          <a:xfrm rot="3626570">
            <a:off x="9440125" y="4463158"/>
            <a:ext cx="1008213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4BA70982-2497-4DAF-B983-E3A1292273C4}"/>
              </a:ext>
            </a:extLst>
          </p:cNvPr>
          <p:cNvSpPr/>
          <p:nvPr/>
        </p:nvSpPr>
        <p:spPr>
          <a:xfrm rot="10800000">
            <a:off x="9233609" y="5237585"/>
            <a:ext cx="978408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33069C6-1BFE-4512-867D-1305D4D0B1C1}"/>
              </a:ext>
            </a:extLst>
          </p:cNvPr>
          <p:cNvSpPr/>
          <p:nvPr/>
        </p:nvSpPr>
        <p:spPr>
          <a:xfrm>
            <a:off x="3433879" y="4992523"/>
            <a:ext cx="1616364" cy="9144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50C5D11B-5925-4922-830A-4CA1D9ED4FD4}"/>
              </a:ext>
            </a:extLst>
          </p:cNvPr>
          <p:cNvSpPr/>
          <p:nvPr/>
        </p:nvSpPr>
        <p:spPr>
          <a:xfrm rot="3246380">
            <a:off x="8246881" y="2915434"/>
            <a:ext cx="1210584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2C9865E2-2D4D-46A7-88CB-D627E4F7F595}"/>
              </a:ext>
            </a:extLst>
          </p:cNvPr>
          <p:cNvSpPr/>
          <p:nvPr/>
        </p:nvSpPr>
        <p:spPr>
          <a:xfrm rot="7923349">
            <a:off x="9836253" y="2934625"/>
            <a:ext cx="1287855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7171F9FB-01E4-4284-B6EA-AADDE465BE72}"/>
              </a:ext>
            </a:extLst>
          </p:cNvPr>
          <p:cNvSpPr/>
          <p:nvPr/>
        </p:nvSpPr>
        <p:spPr>
          <a:xfrm rot="10800000">
            <a:off x="4914900" y="5240453"/>
            <a:ext cx="2161518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箭號: 向右 26">
            <a:extLst>
              <a:ext uri="{FF2B5EF4-FFF2-40B4-BE49-F238E27FC236}">
                <a16:creationId xmlns:a16="http://schemas.microsoft.com/office/drawing/2014/main" id="{94E4165D-2D10-40E9-80FE-96F3497A5A20}"/>
              </a:ext>
            </a:extLst>
          </p:cNvPr>
          <p:cNvSpPr/>
          <p:nvPr/>
        </p:nvSpPr>
        <p:spPr>
          <a:xfrm rot="15326920">
            <a:off x="2257213" y="3567338"/>
            <a:ext cx="2702094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27DF20D-0D0F-4016-B649-BD290F8B43B1}"/>
              </a:ext>
            </a:extLst>
          </p:cNvPr>
          <p:cNvSpPr/>
          <p:nvPr/>
        </p:nvSpPr>
        <p:spPr>
          <a:xfrm>
            <a:off x="5338635" y="4993579"/>
            <a:ext cx="15191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 update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1B38A1F7-92F5-4507-B825-48B9E5A19CBD}"/>
              </a:ext>
            </a:extLst>
          </p:cNvPr>
          <p:cNvSpPr/>
          <p:nvPr/>
        </p:nvSpPr>
        <p:spPr>
          <a:xfrm rot="17010216">
            <a:off x="3701597" y="3577452"/>
            <a:ext cx="2618826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9647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kumimoji="1" lang="en-US" altLang="zh-CN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dkit</a:t>
            </a:r>
            <a:r>
              <a:rPr kumimoji="1"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endParaRPr kumimoji="1" lang="zh-TW" altLang="en-US" sz="4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29C2FD7-2290-45B1-8C93-D57268E373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66" b="28757"/>
          <a:stretch/>
        </p:blipFill>
        <p:spPr>
          <a:xfrm>
            <a:off x="418531" y="1317023"/>
            <a:ext cx="11354937" cy="488589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F11C6AB-4A31-4117-AF66-486991C779DD}"/>
              </a:ext>
            </a:extLst>
          </p:cNvPr>
          <p:cNvSpPr/>
          <p:nvPr/>
        </p:nvSpPr>
        <p:spPr>
          <a:xfrm>
            <a:off x="3047999" y="1116968"/>
            <a:ext cx="89893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安裝完成後，在選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Anaconda3</a:t>
            </a:r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Navigator</a:t>
            </a:r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出現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my-</a:t>
            </a:r>
            <a:r>
              <a:rPr lang="en-US" altLang="zh-TW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rdkit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-env</a:t>
            </a:r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，再接著開啟</a:t>
            </a:r>
            <a:r>
              <a:rPr lang="en-US" altLang="zh-TW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JupyterLab</a:t>
            </a:r>
            <a:endParaRPr lang="zh-TW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圓角矩形 4">
            <a:extLst>
              <a:ext uri="{FF2B5EF4-FFF2-40B4-BE49-F238E27FC236}">
                <a16:creationId xmlns:a16="http://schemas.microsoft.com/office/drawing/2014/main" id="{D926AD05-FAFA-40C1-95D7-3BF91094FF9D}"/>
              </a:ext>
            </a:extLst>
          </p:cNvPr>
          <p:cNvSpPr/>
          <p:nvPr/>
        </p:nvSpPr>
        <p:spPr>
          <a:xfrm>
            <a:off x="2620370" y="2797792"/>
            <a:ext cx="1214651" cy="191068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961602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9745C64F-CADB-42E4-BB21-F7E10A4869E0}"/>
              </a:ext>
            </a:extLst>
          </p:cNvPr>
          <p:cNvSpPr/>
          <p:nvPr/>
        </p:nvSpPr>
        <p:spPr>
          <a:xfrm>
            <a:off x="756449" y="2148066"/>
            <a:ext cx="2806884" cy="9144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Compile Network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in </a:t>
            </a:r>
            <a:r>
              <a:rPr kumimoji="1" lang="en-US" altLang="zh-CN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6AB6C372-8D1B-47CB-BA56-33B50094D3AA}"/>
              </a:ext>
            </a:extLst>
          </p:cNvPr>
          <p:cNvSpPr/>
          <p:nvPr/>
        </p:nvSpPr>
        <p:spPr>
          <a:xfrm>
            <a:off x="754671" y="3338335"/>
            <a:ext cx="2806884" cy="914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Fix Network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F23F9042-7CD4-48AD-8BF0-F5E393A8274B}"/>
              </a:ext>
            </a:extLst>
          </p:cNvPr>
          <p:cNvSpPr/>
          <p:nvPr/>
        </p:nvSpPr>
        <p:spPr>
          <a:xfrm>
            <a:off x="756448" y="956546"/>
            <a:ext cx="2806883" cy="9144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Define Network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187675F9-A78F-4CCC-B1BA-0DCC35866136}"/>
              </a:ext>
            </a:extLst>
          </p:cNvPr>
          <p:cNvSpPr/>
          <p:nvPr/>
        </p:nvSpPr>
        <p:spPr>
          <a:xfrm rot="5400000">
            <a:off x="1855223" y="1760674"/>
            <a:ext cx="605784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2CDD7142-C028-4E00-8D9E-9003D3373F41}"/>
              </a:ext>
            </a:extLst>
          </p:cNvPr>
          <p:cNvSpPr/>
          <p:nvPr/>
        </p:nvSpPr>
        <p:spPr>
          <a:xfrm>
            <a:off x="754672" y="4528604"/>
            <a:ext cx="2806883" cy="9144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Evaluate Network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FB4555CA-A53F-4D69-B59E-12AF0CCC6B23}"/>
              </a:ext>
            </a:extLst>
          </p:cNvPr>
          <p:cNvSpPr/>
          <p:nvPr/>
        </p:nvSpPr>
        <p:spPr>
          <a:xfrm>
            <a:off x="754672" y="5718873"/>
            <a:ext cx="2806883" cy="9144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Make Predictions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CDCE5867-CBE4-480D-B511-58B97FC85A5A}"/>
              </a:ext>
            </a:extLst>
          </p:cNvPr>
          <p:cNvSpPr/>
          <p:nvPr/>
        </p:nvSpPr>
        <p:spPr>
          <a:xfrm rot="5400000">
            <a:off x="1855223" y="2947435"/>
            <a:ext cx="605784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DDADBB03-0E4A-4147-95DA-89B2CB09999D}"/>
              </a:ext>
            </a:extLst>
          </p:cNvPr>
          <p:cNvSpPr/>
          <p:nvPr/>
        </p:nvSpPr>
        <p:spPr>
          <a:xfrm rot="5400000">
            <a:off x="1855223" y="4158443"/>
            <a:ext cx="605784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1603D594-B78D-4978-B406-A3DF2C5A04DC}"/>
              </a:ext>
            </a:extLst>
          </p:cNvPr>
          <p:cNvSpPr/>
          <p:nvPr/>
        </p:nvSpPr>
        <p:spPr>
          <a:xfrm rot="5400000">
            <a:off x="1855223" y="5349963"/>
            <a:ext cx="605784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BB9180F-9337-47D0-B89F-AA21AE77AA1E}"/>
              </a:ext>
            </a:extLst>
          </p:cNvPr>
          <p:cNvSpPr/>
          <p:nvPr/>
        </p:nvSpPr>
        <p:spPr>
          <a:xfrm>
            <a:off x="3750363" y="2420600"/>
            <a:ext cx="62020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model.compile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(loss="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optimizer="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metrics=["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"])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0178DC1-D0C5-4F12-87B8-7738193FC2B8}"/>
              </a:ext>
            </a:extLst>
          </p:cNvPr>
          <p:cNvSpPr/>
          <p:nvPr/>
        </p:nvSpPr>
        <p:spPr>
          <a:xfrm>
            <a:off x="3750364" y="3610869"/>
            <a:ext cx="84416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history =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model.fit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epochs=500, batch_size=256,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validation_split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=0.1)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22AEF16-4306-4596-AD40-43CA0A49DF87}"/>
              </a:ext>
            </a:extLst>
          </p:cNvPr>
          <p:cNvSpPr/>
          <p:nvPr/>
        </p:nvSpPr>
        <p:spPr>
          <a:xfrm>
            <a:off x="3750363" y="4801138"/>
            <a:ext cx="4599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loss, accuracy =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model.evaluate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X_test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y_test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108BE60-BF43-4665-A24E-63D35025F680}"/>
              </a:ext>
            </a:extLst>
          </p:cNvPr>
          <p:cNvSpPr/>
          <p:nvPr/>
        </p:nvSpPr>
        <p:spPr>
          <a:xfrm>
            <a:off x="3750363" y="5991407"/>
            <a:ext cx="3488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 =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model.predict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X_test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2E4C0B7-4BE0-4188-A92D-CAFC235FB3CE}"/>
              </a:ext>
            </a:extLst>
          </p:cNvPr>
          <p:cNvSpPr/>
          <p:nvPr/>
        </p:nvSpPr>
        <p:spPr>
          <a:xfrm>
            <a:off x="3750363" y="87309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= Sequential()</a:t>
            </a:r>
          </a:p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(Dense(96,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input_dim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=6, activation='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'))</a:t>
            </a:r>
          </a:p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(Dense(96, activation='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'))</a:t>
            </a:r>
          </a:p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(Dense(1))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6639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9745C64F-CADB-42E4-BB21-F7E10A4869E0}"/>
              </a:ext>
            </a:extLst>
          </p:cNvPr>
          <p:cNvSpPr/>
          <p:nvPr/>
        </p:nvSpPr>
        <p:spPr>
          <a:xfrm>
            <a:off x="756449" y="2148066"/>
            <a:ext cx="2806884" cy="9144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Compile Network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Classification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kumimoji="1" lang="en-US" altLang="zh-CN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6AB6C372-8D1B-47CB-BA56-33B50094D3AA}"/>
              </a:ext>
            </a:extLst>
          </p:cNvPr>
          <p:cNvSpPr/>
          <p:nvPr/>
        </p:nvSpPr>
        <p:spPr>
          <a:xfrm>
            <a:off x="754671" y="3338335"/>
            <a:ext cx="2806884" cy="914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Fix Network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F23F9042-7CD4-48AD-8BF0-F5E393A8274B}"/>
              </a:ext>
            </a:extLst>
          </p:cNvPr>
          <p:cNvSpPr/>
          <p:nvPr/>
        </p:nvSpPr>
        <p:spPr>
          <a:xfrm>
            <a:off x="756448" y="956546"/>
            <a:ext cx="2806883" cy="9144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Define Network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187675F9-A78F-4CCC-B1BA-0DCC35866136}"/>
              </a:ext>
            </a:extLst>
          </p:cNvPr>
          <p:cNvSpPr/>
          <p:nvPr/>
        </p:nvSpPr>
        <p:spPr>
          <a:xfrm rot="5400000">
            <a:off x="1855223" y="1760674"/>
            <a:ext cx="605784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2CDD7142-C028-4E00-8D9E-9003D3373F41}"/>
              </a:ext>
            </a:extLst>
          </p:cNvPr>
          <p:cNvSpPr/>
          <p:nvPr/>
        </p:nvSpPr>
        <p:spPr>
          <a:xfrm>
            <a:off x="754672" y="4528604"/>
            <a:ext cx="2806883" cy="9144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Evaluate Network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FB4555CA-A53F-4D69-B59E-12AF0CCC6B23}"/>
              </a:ext>
            </a:extLst>
          </p:cNvPr>
          <p:cNvSpPr/>
          <p:nvPr/>
        </p:nvSpPr>
        <p:spPr>
          <a:xfrm>
            <a:off x="754672" y="5718873"/>
            <a:ext cx="2806883" cy="9144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Make Predictions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CDCE5867-CBE4-480D-B511-58B97FC85A5A}"/>
              </a:ext>
            </a:extLst>
          </p:cNvPr>
          <p:cNvSpPr/>
          <p:nvPr/>
        </p:nvSpPr>
        <p:spPr>
          <a:xfrm rot="5400000">
            <a:off x="1855223" y="2947435"/>
            <a:ext cx="605784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DDADBB03-0E4A-4147-95DA-89B2CB09999D}"/>
              </a:ext>
            </a:extLst>
          </p:cNvPr>
          <p:cNvSpPr/>
          <p:nvPr/>
        </p:nvSpPr>
        <p:spPr>
          <a:xfrm rot="5400000">
            <a:off x="1855223" y="4158443"/>
            <a:ext cx="605784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1603D594-B78D-4978-B406-A3DF2C5A04DC}"/>
              </a:ext>
            </a:extLst>
          </p:cNvPr>
          <p:cNvSpPr/>
          <p:nvPr/>
        </p:nvSpPr>
        <p:spPr>
          <a:xfrm rot="5400000">
            <a:off x="1855223" y="5349963"/>
            <a:ext cx="605784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BB9180F-9337-47D0-B89F-AA21AE77AA1E}"/>
              </a:ext>
            </a:extLst>
          </p:cNvPr>
          <p:cNvSpPr/>
          <p:nvPr/>
        </p:nvSpPr>
        <p:spPr>
          <a:xfrm>
            <a:off x="3750363" y="2420600"/>
            <a:ext cx="82753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model.compile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(loss="</a:t>
            </a:r>
            <a:r>
              <a:rPr lang="en-US" altLang="zh-TW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binary_crossentropy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optimizer="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metrics=["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"])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0178DC1-D0C5-4F12-87B8-7738193FC2B8}"/>
              </a:ext>
            </a:extLst>
          </p:cNvPr>
          <p:cNvSpPr/>
          <p:nvPr/>
        </p:nvSpPr>
        <p:spPr>
          <a:xfrm>
            <a:off x="3750364" y="3610869"/>
            <a:ext cx="84416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history =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model.fit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epochs=500, batch_size=256,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validation_split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=0.1)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22AEF16-4306-4596-AD40-43CA0A49DF87}"/>
              </a:ext>
            </a:extLst>
          </p:cNvPr>
          <p:cNvSpPr/>
          <p:nvPr/>
        </p:nvSpPr>
        <p:spPr>
          <a:xfrm>
            <a:off x="3750363" y="4801138"/>
            <a:ext cx="4599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loss, accuracy =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model.evaluate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X_test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y_test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108BE60-BF43-4665-A24E-63D35025F680}"/>
              </a:ext>
            </a:extLst>
          </p:cNvPr>
          <p:cNvSpPr/>
          <p:nvPr/>
        </p:nvSpPr>
        <p:spPr>
          <a:xfrm>
            <a:off x="3750363" y="5991407"/>
            <a:ext cx="3488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 =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model.predict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X_test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2E4C0B7-4BE0-4188-A92D-CAFC235FB3CE}"/>
              </a:ext>
            </a:extLst>
          </p:cNvPr>
          <p:cNvSpPr/>
          <p:nvPr/>
        </p:nvSpPr>
        <p:spPr>
          <a:xfrm>
            <a:off x="3750363" y="87309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= Sequential()</a:t>
            </a:r>
          </a:p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(Dense(96,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input_dim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=6, activation='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'))</a:t>
            </a:r>
          </a:p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(Dense(96, activation='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'))</a:t>
            </a:r>
          </a:p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(Dense(1))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5739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9745C64F-CADB-42E4-BB21-F7E10A4869E0}"/>
              </a:ext>
            </a:extLst>
          </p:cNvPr>
          <p:cNvSpPr/>
          <p:nvPr/>
        </p:nvSpPr>
        <p:spPr>
          <a:xfrm>
            <a:off x="756449" y="2148066"/>
            <a:ext cx="2806884" cy="9144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Compile Network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Multiclass Classification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kumimoji="1" lang="en-US" altLang="zh-CN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6AB6C372-8D1B-47CB-BA56-33B50094D3AA}"/>
              </a:ext>
            </a:extLst>
          </p:cNvPr>
          <p:cNvSpPr/>
          <p:nvPr/>
        </p:nvSpPr>
        <p:spPr>
          <a:xfrm>
            <a:off x="754671" y="3338335"/>
            <a:ext cx="2806884" cy="914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Fix Network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F23F9042-7CD4-48AD-8BF0-F5E393A8274B}"/>
              </a:ext>
            </a:extLst>
          </p:cNvPr>
          <p:cNvSpPr/>
          <p:nvPr/>
        </p:nvSpPr>
        <p:spPr>
          <a:xfrm>
            <a:off x="756448" y="956546"/>
            <a:ext cx="2806883" cy="9144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Define Network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187675F9-A78F-4CCC-B1BA-0DCC35866136}"/>
              </a:ext>
            </a:extLst>
          </p:cNvPr>
          <p:cNvSpPr/>
          <p:nvPr/>
        </p:nvSpPr>
        <p:spPr>
          <a:xfrm rot="5400000">
            <a:off x="1855223" y="1760674"/>
            <a:ext cx="605784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2CDD7142-C028-4E00-8D9E-9003D3373F41}"/>
              </a:ext>
            </a:extLst>
          </p:cNvPr>
          <p:cNvSpPr/>
          <p:nvPr/>
        </p:nvSpPr>
        <p:spPr>
          <a:xfrm>
            <a:off x="754672" y="4528604"/>
            <a:ext cx="2806883" cy="9144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Evaluate Network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FB4555CA-A53F-4D69-B59E-12AF0CCC6B23}"/>
              </a:ext>
            </a:extLst>
          </p:cNvPr>
          <p:cNvSpPr/>
          <p:nvPr/>
        </p:nvSpPr>
        <p:spPr>
          <a:xfrm>
            <a:off x="754672" y="5718873"/>
            <a:ext cx="2806883" cy="9144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Make Predictions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CDCE5867-CBE4-480D-B511-58B97FC85A5A}"/>
              </a:ext>
            </a:extLst>
          </p:cNvPr>
          <p:cNvSpPr/>
          <p:nvPr/>
        </p:nvSpPr>
        <p:spPr>
          <a:xfrm rot="5400000">
            <a:off x="1855223" y="2947435"/>
            <a:ext cx="605784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DDADBB03-0E4A-4147-95DA-89B2CB09999D}"/>
              </a:ext>
            </a:extLst>
          </p:cNvPr>
          <p:cNvSpPr/>
          <p:nvPr/>
        </p:nvSpPr>
        <p:spPr>
          <a:xfrm rot="5400000">
            <a:off x="1855223" y="4158443"/>
            <a:ext cx="605784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1603D594-B78D-4978-B406-A3DF2C5A04DC}"/>
              </a:ext>
            </a:extLst>
          </p:cNvPr>
          <p:cNvSpPr/>
          <p:nvPr/>
        </p:nvSpPr>
        <p:spPr>
          <a:xfrm rot="5400000">
            <a:off x="1855223" y="5349963"/>
            <a:ext cx="605784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BB9180F-9337-47D0-B89F-AA21AE77AA1E}"/>
              </a:ext>
            </a:extLst>
          </p:cNvPr>
          <p:cNvSpPr/>
          <p:nvPr/>
        </p:nvSpPr>
        <p:spPr>
          <a:xfrm>
            <a:off x="3750362" y="2420600"/>
            <a:ext cx="84416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model.compile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(loss="</a:t>
            </a:r>
            <a:r>
              <a:rPr lang="en-US" altLang="zh-TW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categoricalcrossentropy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optimizer="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metrics=["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"])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0178DC1-D0C5-4F12-87B8-7738193FC2B8}"/>
              </a:ext>
            </a:extLst>
          </p:cNvPr>
          <p:cNvSpPr/>
          <p:nvPr/>
        </p:nvSpPr>
        <p:spPr>
          <a:xfrm>
            <a:off x="3750364" y="3610869"/>
            <a:ext cx="84416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history =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model.fit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epochs=500, batch_size=256,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validation_split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=0.1)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22AEF16-4306-4596-AD40-43CA0A49DF87}"/>
              </a:ext>
            </a:extLst>
          </p:cNvPr>
          <p:cNvSpPr/>
          <p:nvPr/>
        </p:nvSpPr>
        <p:spPr>
          <a:xfrm>
            <a:off x="3750363" y="4801138"/>
            <a:ext cx="4599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loss, accuracy =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model.evaluate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X_test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y_test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108BE60-BF43-4665-A24E-63D35025F680}"/>
              </a:ext>
            </a:extLst>
          </p:cNvPr>
          <p:cNvSpPr/>
          <p:nvPr/>
        </p:nvSpPr>
        <p:spPr>
          <a:xfrm>
            <a:off x="3750363" y="5991407"/>
            <a:ext cx="3488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 =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model.predict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X_test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2E4C0B7-4BE0-4188-A92D-CAFC235FB3CE}"/>
              </a:ext>
            </a:extLst>
          </p:cNvPr>
          <p:cNvSpPr/>
          <p:nvPr/>
        </p:nvSpPr>
        <p:spPr>
          <a:xfrm>
            <a:off x="3750363" y="87309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= Sequential()</a:t>
            </a:r>
          </a:p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(Dense(96,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input_dim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=6, activation='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'))</a:t>
            </a:r>
          </a:p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(Dense(96, activation='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'))</a:t>
            </a:r>
          </a:p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(Dense(1))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2123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E933B71-2017-1947-BC08-BC666FF660A0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Epoch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F48DF2E-90BE-CE4F-88BD-C316A384C374}"/>
              </a:ext>
            </a:extLst>
          </p:cNvPr>
          <p:cNvSpPr txBox="1"/>
          <p:nvPr/>
        </p:nvSpPr>
        <p:spPr>
          <a:xfrm>
            <a:off x="190005" y="5860067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2DF93009-1F40-A94F-88B7-34C7ECE2F7D1}"/>
              </a:ext>
            </a:extLst>
          </p:cNvPr>
          <p:cNvSpPr/>
          <p:nvPr/>
        </p:nvSpPr>
        <p:spPr>
          <a:xfrm>
            <a:off x="897636" y="2119144"/>
            <a:ext cx="1025271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E02483C-8536-3646-9722-D4C0B67AD41A}"/>
              </a:ext>
            </a:extLst>
          </p:cNvPr>
          <p:cNvSpPr/>
          <p:nvPr/>
        </p:nvSpPr>
        <p:spPr>
          <a:xfrm>
            <a:off x="897636" y="3260830"/>
            <a:ext cx="3417570" cy="100584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batch_size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C7EFEA8-AC32-5C41-8F23-AD65F6C9B37D}"/>
              </a:ext>
            </a:extLst>
          </p:cNvPr>
          <p:cNvSpPr/>
          <p:nvPr/>
        </p:nvSpPr>
        <p:spPr>
          <a:xfrm>
            <a:off x="4315206" y="3260830"/>
            <a:ext cx="3417570" cy="100584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batch_size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C100E708-E1BA-C845-A65E-9FB4462D8648}"/>
              </a:ext>
            </a:extLst>
          </p:cNvPr>
          <p:cNvSpPr/>
          <p:nvPr/>
        </p:nvSpPr>
        <p:spPr>
          <a:xfrm>
            <a:off x="3835146" y="5410368"/>
            <a:ext cx="4377690" cy="12687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D6D08CF-CFB4-FB48-984B-BF8DBC7D5B0E}"/>
              </a:ext>
            </a:extLst>
          </p:cNvPr>
          <p:cNvSpPr/>
          <p:nvPr/>
        </p:nvSpPr>
        <p:spPr>
          <a:xfrm>
            <a:off x="5264808" y="1142838"/>
            <a:ext cx="15183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epoch</a:t>
            </a:r>
            <a:endParaRPr kumimoji="1"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4B2F3EB-B327-9541-8A57-0CB83A805319}"/>
              </a:ext>
            </a:extLst>
          </p:cNvPr>
          <p:cNvSpPr/>
          <p:nvPr/>
        </p:nvSpPr>
        <p:spPr>
          <a:xfrm>
            <a:off x="7732776" y="3260830"/>
            <a:ext cx="3417570" cy="100584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batch_size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左大括弧 1">
            <a:extLst>
              <a:ext uri="{FF2B5EF4-FFF2-40B4-BE49-F238E27FC236}">
                <a16:creationId xmlns:a16="http://schemas.microsoft.com/office/drawing/2014/main" id="{60029AC2-1797-8E46-B095-86B10F47A0FB}"/>
              </a:ext>
            </a:extLst>
          </p:cNvPr>
          <p:cNvSpPr/>
          <p:nvPr/>
        </p:nvSpPr>
        <p:spPr>
          <a:xfrm rot="16200000">
            <a:off x="5798348" y="-139918"/>
            <a:ext cx="451285" cy="10252710"/>
          </a:xfrm>
          <a:prstGeom prst="leftBrac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AA46087-6615-234C-BABE-8E4F556CB2DB}"/>
              </a:ext>
            </a:extLst>
          </p:cNvPr>
          <p:cNvSpPr txBox="1"/>
          <p:nvPr/>
        </p:nvSpPr>
        <p:spPr>
          <a:xfrm>
            <a:off x="2328139" y="2442320"/>
            <a:ext cx="761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</a:t>
            </a:r>
            <a:endParaRPr kumimoji="1"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0FD5C84D-9FC8-F246-A53E-8B8F6F89B312}"/>
              </a:ext>
            </a:extLst>
          </p:cNvPr>
          <p:cNvCxnSpPr>
            <a:cxnSpLocks/>
          </p:cNvCxnSpPr>
          <p:nvPr/>
        </p:nvCxnSpPr>
        <p:spPr>
          <a:xfrm>
            <a:off x="4315206" y="1856067"/>
            <a:ext cx="0" cy="1039756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B0D2CEC4-E489-B644-8E09-A6048B5263B6}"/>
              </a:ext>
            </a:extLst>
          </p:cNvPr>
          <p:cNvCxnSpPr>
            <a:cxnSpLocks/>
          </p:cNvCxnSpPr>
          <p:nvPr/>
        </p:nvCxnSpPr>
        <p:spPr>
          <a:xfrm>
            <a:off x="7732776" y="1837478"/>
            <a:ext cx="0" cy="1039756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2774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E933B71-2017-1947-BC08-BC666FF660A0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 of Batch Size on Neural Net Training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F48DF2E-90BE-CE4F-88BD-C316A384C374}"/>
              </a:ext>
            </a:extLst>
          </p:cNvPr>
          <p:cNvSpPr txBox="1"/>
          <p:nvPr/>
        </p:nvSpPr>
        <p:spPr>
          <a:xfrm>
            <a:off x="190005" y="5860067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2247C70-5EF8-4808-9A61-674ADB4A2C40}"/>
              </a:ext>
            </a:extLst>
          </p:cNvPr>
          <p:cNvSpPr/>
          <p:nvPr/>
        </p:nvSpPr>
        <p:spPr>
          <a:xfrm>
            <a:off x="190005" y="1049713"/>
            <a:ext cx="114237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Theory says that, bigger the batch size,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lesser is the noise in the gradients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so better is the gradient estimate. This allows the model to take a better step towards a minima. However, the challenge is that bigger batch size needs more memory and each step is time consuming.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027E244-8905-4106-8D2E-676CDC164398}"/>
              </a:ext>
            </a:extLst>
          </p:cNvPr>
          <p:cNvSpPr/>
          <p:nvPr/>
        </p:nvSpPr>
        <p:spPr>
          <a:xfrm>
            <a:off x="190005" y="3894952"/>
            <a:ext cx="114237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Keeping the batch size small makes the gradient estimate noisy which might allow us to bypass a local optimum during convergence. But having very small batch size would be too noisy for the model to convergence anywhere.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66E6C74-893A-4155-9B70-AAD40B4388B3}"/>
              </a:ext>
            </a:extLst>
          </p:cNvPr>
          <p:cNvSpPr/>
          <p:nvPr/>
        </p:nvSpPr>
        <p:spPr>
          <a:xfrm>
            <a:off x="279748" y="5629234"/>
            <a:ext cx="116325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general smaller or larger batch size doesn't guarantee better convergence. Batch size is more or less treated as a hyperparameter to tune keeping in the memory constraints you have.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471DC0CA-9C63-4E3A-A5C4-EAEEC90B1A60}"/>
                  </a:ext>
                </a:extLst>
              </p:cNvPr>
              <p:cNvSpPr txBox="1"/>
              <p:nvPr/>
            </p:nvSpPr>
            <p:spPr>
              <a:xfrm>
                <a:off x="279748" y="2488143"/>
                <a:ext cx="4492668" cy="8925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000" b="0" i="0" smtClean="0">
                          <a:latin typeface="Cambria Math" panose="02040503050406030204" pitchFamily="18" charset="0"/>
                        </a:rPr>
                        <m:t>Loss</m:t>
                      </m:r>
                      <m:r>
                        <a:rPr kumimoji="1" lang="en-US" altLang="zh-TW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TW" sz="2000" b="0" i="0" smtClean="0">
                          <a:latin typeface="Cambria Math" panose="02040503050406030204" pitchFamily="18" charset="0"/>
                        </a:rPr>
                        <m:t>function</m:t>
                      </m:r>
                      <m:r>
                        <a:rPr kumimoji="1"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kumimoji="1" lang="en-US" altLang="zh-TW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batch</m:t>
                          </m:r>
                          <m:r>
                            <a:rPr kumimoji="1" lang="en-US" altLang="zh-TW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kumimoji="1" lang="en-US" altLang="zh-TW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size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TW" sz="20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1"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471DC0CA-9C63-4E3A-A5C4-EAEEC90B1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48" y="2488143"/>
                <a:ext cx="4492668" cy="8925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6FF93A6B-F018-4F3F-A5EE-975B96051277}"/>
                  </a:ext>
                </a:extLst>
              </p:cNvPr>
              <p:cNvSpPr txBox="1"/>
              <p:nvPr/>
            </p:nvSpPr>
            <p:spPr>
              <a:xfrm>
                <a:off x="5478028" y="2614064"/>
                <a:ext cx="4430059" cy="7469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000">
                          <a:latin typeface="Cambria Math" panose="02040503050406030204" pitchFamily="18" charset="0"/>
                        </a:rPr>
                        <m:t>Loss</m:t>
                      </m:r>
                      <m:r>
                        <a:rPr kumimoji="1" lang="en-US" altLang="zh-TW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TW" sz="2000">
                          <a:latin typeface="Cambria Math" panose="02040503050406030204" pitchFamily="18" charset="0"/>
                        </a:rPr>
                        <m:t>function</m:t>
                      </m:r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kumimoji="1" lang="en-US" altLang="zh-TW" sz="20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batch</m:t>
                          </m:r>
                          <m:r>
                            <a:rPr kumimoji="1" lang="en-US" altLang="zh-TW" sz="20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kumimoji="1" lang="en-US" altLang="zh-TW" sz="20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size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TW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6FF93A6B-F018-4F3F-A5EE-975B96051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028" y="2614064"/>
                <a:ext cx="4430059" cy="7469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1692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1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49C88C8B-D9D0-46B8-AA3A-5810AEE11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664308"/>
              </p:ext>
            </p:extLst>
          </p:nvPr>
        </p:nvGraphicFramePr>
        <p:xfrm>
          <a:off x="349103" y="995428"/>
          <a:ext cx="1149379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4138">
                  <a:extLst>
                    <a:ext uri="{9D8B030D-6E8A-4147-A177-3AD203B41FA5}">
                      <a16:colId xmlns:a16="http://schemas.microsoft.com/office/drawing/2014/main" val="1824887873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2032719240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3734776601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1444674865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2098311937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1963330858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2031020240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3803164689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1568015441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1252696663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3361479631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3625583297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6986627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名稱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攻擊距離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魔力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魔力回復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魔力提升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生命提升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生命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生命回復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移動速度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物理攻擊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物理防禦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魔法防禦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類型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22929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厄薩斯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175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鬥士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79246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阿璃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418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法師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75625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阿卡莉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刺客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0748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亞歷斯塔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106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573.4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坦克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389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阿姆姆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613.1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335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53.4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坦克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322085"/>
                  </a:ext>
                </a:extLst>
              </a:tr>
            </a:tbl>
          </a:graphicData>
        </a:graphic>
      </p:graphicFrame>
      <p:sp>
        <p:nvSpPr>
          <p:cNvPr id="9" name="橢圓 8">
            <a:extLst>
              <a:ext uri="{FF2B5EF4-FFF2-40B4-BE49-F238E27FC236}">
                <a16:creationId xmlns:a16="http://schemas.microsoft.com/office/drawing/2014/main" id="{DF4D0CC2-14B3-472A-822E-843F328DEA4B}"/>
              </a:ext>
            </a:extLst>
          </p:cNvPr>
          <p:cNvSpPr/>
          <p:nvPr/>
        </p:nvSpPr>
        <p:spPr>
          <a:xfrm>
            <a:off x="2912124" y="3259850"/>
            <a:ext cx="637033" cy="675245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0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A51DEF81-28EF-4FBE-AC78-54F232AE0414}"/>
              </a:ext>
            </a:extLst>
          </p:cNvPr>
          <p:cNvSpPr/>
          <p:nvPr/>
        </p:nvSpPr>
        <p:spPr>
          <a:xfrm>
            <a:off x="2887436" y="6120140"/>
            <a:ext cx="637033" cy="675245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000" b="1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kumimoji="1" lang="zh-TW" altLang="en-US" sz="16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AFFCE23F-D9E9-4A94-851D-B39064F8D6E2}"/>
              </a:ext>
            </a:extLst>
          </p:cNvPr>
          <p:cNvSpPr/>
          <p:nvPr/>
        </p:nvSpPr>
        <p:spPr>
          <a:xfrm>
            <a:off x="4237637" y="3265639"/>
            <a:ext cx="637033" cy="675245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F32BA45D-FF73-43DD-8343-14646509E93D}"/>
                  </a:ext>
                </a:extLst>
              </p:cNvPr>
              <p:cNvSpPr/>
              <p:nvPr/>
            </p:nvSpPr>
            <p:spPr>
              <a:xfrm>
                <a:off x="4212951" y="6120140"/>
                <a:ext cx="637033" cy="675245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0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0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m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F32BA45D-FF73-43DD-8343-14646509E9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951" y="6120140"/>
                <a:ext cx="637033" cy="67524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箭頭接點 14">
            <a:extLst>
              <a:ext uri="{FF2B5EF4-FFF2-40B4-BE49-F238E27FC236}">
                <a16:creationId xmlns:a16="http://schemas.microsoft.com/office/drawing/2014/main" id="{EFEFFD36-51A1-4EA1-A849-0B0B1F7F2DF0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3549157" y="3597473"/>
            <a:ext cx="688480" cy="578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箭頭接點 15">
            <a:extLst>
              <a:ext uri="{FF2B5EF4-FFF2-40B4-BE49-F238E27FC236}">
                <a16:creationId xmlns:a16="http://schemas.microsoft.com/office/drawing/2014/main" id="{F4E9951F-6056-4CA6-9F5E-2BB0E4D091B7}"/>
              </a:ext>
            </a:extLst>
          </p:cNvPr>
          <p:cNvCxnSpPr>
            <a:cxnSpLocks/>
            <a:stCxn id="9" idx="6"/>
            <a:endCxn id="111" idx="2"/>
          </p:cNvCxnSpPr>
          <p:nvPr/>
        </p:nvCxnSpPr>
        <p:spPr>
          <a:xfrm>
            <a:off x="3549157" y="3597473"/>
            <a:ext cx="870909" cy="143200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線箭頭接點 16">
            <a:extLst>
              <a:ext uri="{FF2B5EF4-FFF2-40B4-BE49-F238E27FC236}">
                <a16:creationId xmlns:a16="http://schemas.microsoft.com/office/drawing/2014/main" id="{08E11D19-9639-45DF-B6C3-2F2DB4D32B52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3549157" y="3597473"/>
            <a:ext cx="663794" cy="286029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箭頭接點 17">
            <a:extLst>
              <a:ext uri="{FF2B5EF4-FFF2-40B4-BE49-F238E27FC236}">
                <a16:creationId xmlns:a16="http://schemas.microsoft.com/office/drawing/2014/main" id="{E9EC7309-CE2B-4B44-B4CB-6E0A36F26D2A}"/>
              </a:ext>
            </a:extLst>
          </p:cNvPr>
          <p:cNvCxnSpPr>
            <a:cxnSpLocks/>
            <a:stCxn id="25" idx="6"/>
            <a:endCxn id="12" idx="2"/>
          </p:cNvCxnSpPr>
          <p:nvPr/>
        </p:nvCxnSpPr>
        <p:spPr>
          <a:xfrm>
            <a:off x="3280726" y="5030494"/>
            <a:ext cx="932225" cy="142726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箭頭接點 18">
            <a:extLst>
              <a:ext uri="{FF2B5EF4-FFF2-40B4-BE49-F238E27FC236}">
                <a16:creationId xmlns:a16="http://schemas.microsoft.com/office/drawing/2014/main" id="{33F351C7-14FD-44E0-8F36-584BC0AA0985}"/>
              </a:ext>
            </a:extLst>
          </p:cNvPr>
          <p:cNvCxnSpPr>
            <a:cxnSpLocks/>
            <a:stCxn id="25" idx="6"/>
            <a:endCxn id="11" idx="2"/>
          </p:cNvCxnSpPr>
          <p:nvPr/>
        </p:nvCxnSpPr>
        <p:spPr>
          <a:xfrm flipV="1">
            <a:off x="3280726" y="3603262"/>
            <a:ext cx="956911" cy="142723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箭頭接點 19">
            <a:extLst>
              <a:ext uri="{FF2B5EF4-FFF2-40B4-BE49-F238E27FC236}">
                <a16:creationId xmlns:a16="http://schemas.microsoft.com/office/drawing/2014/main" id="{DC84E25E-7358-471A-9E87-620130120A63}"/>
              </a:ext>
            </a:extLst>
          </p:cNvPr>
          <p:cNvCxnSpPr>
            <a:cxnSpLocks/>
            <a:stCxn id="25" idx="6"/>
          </p:cNvCxnSpPr>
          <p:nvPr/>
        </p:nvCxnSpPr>
        <p:spPr>
          <a:xfrm>
            <a:off x="3280726" y="5030494"/>
            <a:ext cx="1158438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箭頭接點 20">
            <a:extLst>
              <a:ext uri="{FF2B5EF4-FFF2-40B4-BE49-F238E27FC236}">
                <a16:creationId xmlns:a16="http://schemas.microsoft.com/office/drawing/2014/main" id="{1BBA0D8A-BEDA-4C2C-9CAA-2E77E2AB0FF0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3524469" y="3603262"/>
            <a:ext cx="713168" cy="285450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箭頭接點 21">
            <a:extLst>
              <a:ext uri="{FF2B5EF4-FFF2-40B4-BE49-F238E27FC236}">
                <a16:creationId xmlns:a16="http://schemas.microsoft.com/office/drawing/2014/main" id="{0E34A207-4382-410D-AA51-EDDCAF440FCF}"/>
              </a:ext>
            </a:extLst>
          </p:cNvPr>
          <p:cNvCxnSpPr>
            <a:cxnSpLocks/>
            <a:stCxn id="10" idx="6"/>
            <a:endCxn id="111" idx="2"/>
          </p:cNvCxnSpPr>
          <p:nvPr/>
        </p:nvCxnSpPr>
        <p:spPr>
          <a:xfrm flipV="1">
            <a:off x="3524469" y="5029477"/>
            <a:ext cx="895597" cy="142828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箭頭接點 22">
            <a:extLst>
              <a:ext uri="{FF2B5EF4-FFF2-40B4-BE49-F238E27FC236}">
                <a16:creationId xmlns:a16="http://schemas.microsoft.com/office/drawing/2014/main" id="{516152CD-83E0-4EA5-AB1E-38465A1DB384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>
            <a:off x="3524469" y="6457763"/>
            <a:ext cx="68848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橢圓 21">
            <a:extLst>
              <a:ext uri="{FF2B5EF4-FFF2-40B4-BE49-F238E27FC236}">
                <a16:creationId xmlns:a16="http://schemas.microsoft.com/office/drawing/2014/main" id="{6A242EBB-2468-4458-AFF3-0A6C04428D4F}"/>
              </a:ext>
            </a:extLst>
          </p:cNvPr>
          <p:cNvSpPr/>
          <p:nvPr/>
        </p:nvSpPr>
        <p:spPr>
          <a:xfrm>
            <a:off x="3123660" y="4298759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DD21F9B4-270B-4D31-A0D3-7E3D6441FAB2}"/>
              </a:ext>
            </a:extLst>
          </p:cNvPr>
          <p:cNvSpPr/>
          <p:nvPr/>
        </p:nvSpPr>
        <p:spPr>
          <a:xfrm>
            <a:off x="3129801" y="4602132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B3DD0F5E-B4AA-49C9-BC97-D4D5AE7074AC}"/>
              </a:ext>
            </a:extLst>
          </p:cNvPr>
          <p:cNvSpPr/>
          <p:nvPr/>
        </p:nvSpPr>
        <p:spPr>
          <a:xfrm>
            <a:off x="3125475" y="4952090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3C76B308-82DD-4D8A-B064-DC1E78D3A38B}"/>
              </a:ext>
            </a:extLst>
          </p:cNvPr>
          <p:cNvSpPr/>
          <p:nvPr/>
        </p:nvSpPr>
        <p:spPr>
          <a:xfrm>
            <a:off x="3125135" y="5268163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61A467C1-2042-4092-9D7E-11F458650EDD}"/>
              </a:ext>
            </a:extLst>
          </p:cNvPr>
          <p:cNvSpPr/>
          <p:nvPr/>
        </p:nvSpPr>
        <p:spPr>
          <a:xfrm>
            <a:off x="3127030" y="5578467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EEC1342-36EF-4644-8633-3726366AAAB1}"/>
              </a:ext>
            </a:extLst>
          </p:cNvPr>
          <p:cNvSpPr/>
          <p:nvPr/>
        </p:nvSpPr>
        <p:spPr>
          <a:xfrm>
            <a:off x="957889" y="488716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zh-TW" altLang="en-US" dirty="0">
                <a:solidFill>
                  <a:schemeClr val="accent2"/>
                </a:solidFill>
              </a:rPr>
              <a:t>生命</a:t>
            </a:r>
            <a:endParaRPr lang="zh-TW" altLang="en-US" dirty="0">
              <a:solidFill>
                <a:schemeClr val="accent2"/>
              </a:solidFill>
              <a:latin typeface="新細明體" panose="02020500000000000000" pitchFamily="18" charset="-12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6D864CA-B158-48A6-8960-CD48F11B44CE}"/>
              </a:ext>
            </a:extLst>
          </p:cNvPr>
          <p:cNvSpPr/>
          <p:nvPr/>
        </p:nvSpPr>
        <p:spPr>
          <a:xfrm>
            <a:off x="727057" y="387784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zh-TW" altLang="en-US" dirty="0">
                <a:solidFill>
                  <a:schemeClr val="accent2"/>
                </a:solidFill>
              </a:rPr>
              <a:t>魔力回復</a:t>
            </a:r>
            <a:endParaRPr lang="zh-TW" altLang="en-US" dirty="0">
              <a:solidFill>
                <a:schemeClr val="accent2"/>
              </a:solidFill>
              <a:latin typeface="新細明體" panose="02020500000000000000" pitchFamily="18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3050937-39FE-49DD-B18D-53514E06AB33}"/>
              </a:ext>
            </a:extLst>
          </p:cNvPr>
          <p:cNvSpPr/>
          <p:nvPr/>
        </p:nvSpPr>
        <p:spPr>
          <a:xfrm>
            <a:off x="6420219" y="617282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7030A0"/>
                </a:solidFill>
              </a:rPr>
              <a:t>輔助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4A07AC2-FDD3-406B-9F26-FD8A5584802A}"/>
              </a:ext>
            </a:extLst>
          </p:cNvPr>
          <p:cNvSpPr/>
          <p:nvPr/>
        </p:nvSpPr>
        <p:spPr>
          <a:xfrm>
            <a:off x="6429517" y="567127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7030A0"/>
                </a:solidFill>
              </a:rPr>
              <a:t>射手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6E86055-5774-42BE-A7F1-B845DEF4AB83}"/>
              </a:ext>
            </a:extLst>
          </p:cNvPr>
          <p:cNvSpPr/>
          <p:nvPr/>
        </p:nvSpPr>
        <p:spPr>
          <a:xfrm>
            <a:off x="6420220" y="516606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7030A0"/>
                </a:solidFill>
              </a:rPr>
              <a:t>坦克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B33CD3A-3CEC-4F23-AC28-F77A42FCCB2F}"/>
              </a:ext>
            </a:extLst>
          </p:cNvPr>
          <p:cNvSpPr/>
          <p:nvPr/>
        </p:nvSpPr>
        <p:spPr>
          <a:xfrm>
            <a:off x="6424545" y="461206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7030A0"/>
                </a:solidFill>
              </a:rPr>
              <a:t>刺客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EB28399-6387-41DE-9971-8EFCA280D96A}"/>
              </a:ext>
            </a:extLst>
          </p:cNvPr>
          <p:cNvSpPr/>
          <p:nvPr/>
        </p:nvSpPr>
        <p:spPr>
          <a:xfrm>
            <a:off x="6424546" y="405606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7030A0"/>
                </a:solidFill>
              </a:rPr>
              <a:t>法師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C6CE6E0-50B3-4A0C-9EF4-44EB568AB892}"/>
              </a:ext>
            </a:extLst>
          </p:cNvPr>
          <p:cNvSpPr/>
          <p:nvPr/>
        </p:nvSpPr>
        <p:spPr>
          <a:xfrm>
            <a:off x="6424546" y="357366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7030A0"/>
                </a:solidFill>
              </a:rPr>
              <a:t>鬥士</a:t>
            </a:r>
          </a:p>
        </p:txBody>
      </p:sp>
      <p:cxnSp>
        <p:nvCxnSpPr>
          <p:cNvPr id="41" name="直線箭頭接點 87">
            <a:extLst>
              <a:ext uri="{FF2B5EF4-FFF2-40B4-BE49-F238E27FC236}">
                <a16:creationId xmlns:a16="http://schemas.microsoft.com/office/drawing/2014/main" id="{49E0941C-9528-4A22-9F9E-0A0519631816}"/>
              </a:ext>
            </a:extLst>
          </p:cNvPr>
          <p:cNvCxnSpPr>
            <a:cxnSpLocks/>
          </p:cNvCxnSpPr>
          <p:nvPr/>
        </p:nvCxnSpPr>
        <p:spPr>
          <a:xfrm>
            <a:off x="6035611" y="3774410"/>
            <a:ext cx="372222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87">
            <a:extLst>
              <a:ext uri="{FF2B5EF4-FFF2-40B4-BE49-F238E27FC236}">
                <a16:creationId xmlns:a16="http://schemas.microsoft.com/office/drawing/2014/main" id="{93D2C1B9-3D85-4B99-B16E-06F9C39E28C4}"/>
              </a:ext>
            </a:extLst>
          </p:cNvPr>
          <p:cNvCxnSpPr>
            <a:cxnSpLocks/>
          </p:cNvCxnSpPr>
          <p:nvPr/>
        </p:nvCxnSpPr>
        <p:spPr>
          <a:xfrm>
            <a:off x="6035611" y="4247959"/>
            <a:ext cx="372222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箭頭接點 87">
            <a:extLst>
              <a:ext uri="{FF2B5EF4-FFF2-40B4-BE49-F238E27FC236}">
                <a16:creationId xmlns:a16="http://schemas.microsoft.com/office/drawing/2014/main" id="{324CF5DA-3EDE-4B36-9A84-BB86CE603EA3}"/>
              </a:ext>
            </a:extLst>
          </p:cNvPr>
          <p:cNvCxnSpPr>
            <a:cxnSpLocks/>
          </p:cNvCxnSpPr>
          <p:nvPr/>
        </p:nvCxnSpPr>
        <p:spPr>
          <a:xfrm>
            <a:off x="6035611" y="4832159"/>
            <a:ext cx="372222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箭頭接點 87">
            <a:extLst>
              <a:ext uri="{FF2B5EF4-FFF2-40B4-BE49-F238E27FC236}">
                <a16:creationId xmlns:a16="http://schemas.microsoft.com/office/drawing/2014/main" id="{7B22267B-EC24-4CAA-8BA0-2B76701CDD8E}"/>
              </a:ext>
            </a:extLst>
          </p:cNvPr>
          <p:cNvCxnSpPr>
            <a:cxnSpLocks/>
          </p:cNvCxnSpPr>
          <p:nvPr/>
        </p:nvCxnSpPr>
        <p:spPr>
          <a:xfrm>
            <a:off x="6035611" y="5354930"/>
            <a:ext cx="372222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箭頭接點 87">
            <a:extLst>
              <a:ext uri="{FF2B5EF4-FFF2-40B4-BE49-F238E27FC236}">
                <a16:creationId xmlns:a16="http://schemas.microsoft.com/office/drawing/2014/main" id="{4B656BE2-5592-4649-8D56-F62E305472FB}"/>
              </a:ext>
            </a:extLst>
          </p:cNvPr>
          <p:cNvCxnSpPr>
            <a:cxnSpLocks/>
          </p:cNvCxnSpPr>
          <p:nvPr/>
        </p:nvCxnSpPr>
        <p:spPr>
          <a:xfrm>
            <a:off x="6044908" y="5887828"/>
            <a:ext cx="362925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87">
            <a:extLst>
              <a:ext uri="{FF2B5EF4-FFF2-40B4-BE49-F238E27FC236}">
                <a16:creationId xmlns:a16="http://schemas.microsoft.com/office/drawing/2014/main" id="{8A35CFFF-53A2-499B-B555-44CB3070A54D}"/>
              </a:ext>
            </a:extLst>
          </p:cNvPr>
          <p:cNvCxnSpPr>
            <a:cxnSpLocks/>
          </p:cNvCxnSpPr>
          <p:nvPr/>
        </p:nvCxnSpPr>
        <p:spPr>
          <a:xfrm>
            <a:off x="6044908" y="6288951"/>
            <a:ext cx="362925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7D30C737-FE88-4299-B236-263D638AFECF}"/>
              </a:ext>
            </a:extLst>
          </p:cNvPr>
          <p:cNvSpPr/>
          <p:nvPr/>
        </p:nvSpPr>
        <p:spPr>
          <a:xfrm>
            <a:off x="725242" y="320380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accent2"/>
                </a:solidFill>
              </a:rPr>
              <a:t>攻擊距離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714DAA8-C28C-42A1-88B6-D22082FB0F6A}"/>
              </a:ext>
            </a:extLst>
          </p:cNvPr>
          <p:cNvSpPr/>
          <p:nvPr/>
        </p:nvSpPr>
        <p:spPr>
          <a:xfrm>
            <a:off x="956074" y="3548508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accent2"/>
                </a:solidFill>
              </a:rPr>
              <a:t>魔力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ECB1FE0-CFD0-4165-9F00-FB136CDB3105}"/>
              </a:ext>
            </a:extLst>
          </p:cNvPr>
          <p:cNvSpPr/>
          <p:nvPr/>
        </p:nvSpPr>
        <p:spPr>
          <a:xfrm>
            <a:off x="725241" y="421435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accent2"/>
                </a:solidFill>
              </a:rPr>
              <a:t>魔力提升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89D58069-E2E4-418F-9224-1B67488FF0A6}"/>
              </a:ext>
            </a:extLst>
          </p:cNvPr>
          <p:cNvSpPr/>
          <p:nvPr/>
        </p:nvSpPr>
        <p:spPr>
          <a:xfrm>
            <a:off x="725241" y="456115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accent2"/>
                </a:solidFill>
              </a:rPr>
              <a:t>生命提升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26C04C91-4DC5-4F68-A576-A09A2263E1D5}"/>
              </a:ext>
            </a:extLst>
          </p:cNvPr>
          <p:cNvSpPr/>
          <p:nvPr/>
        </p:nvSpPr>
        <p:spPr>
          <a:xfrm>
            <a:off x="725241" y="514233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accent2"/>
                </a:solidFill>
              </a:rPr>
              <a:t>生命回復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B0592BB9-A916-440C-A57B-203A02ACECEF}"/>
              </a:ext>
            </a:extLst>
          </p:cNvPr>
          <p:cNvSpPr/>
          <p:nvPr/>
        </p:nvSpPr>
        <p:spPr>
          <a:xfrm>
            <a:off x="725241" y="546469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accent2"/>
                </a:solidFill>
              </a:rPr>
              <a:t>移動速度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F9AA26FB-E679-411C-A406-0D1CEF5AFB07}"/>
              </a:ext>
            </a:extLst>
          </p:cNvPr>
          <p:cNvSpPr/>
          <p:nvPr/>
        </p:nvSpPr>
        <p:spPr>
          <a:xfrm>
            <a:off x="725241" y="581921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accent2"/>
                </a:solidFill>
              </a:rPr>
              <a:t>物理攻擊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F0A9158-905A-43BE-B190-A9D7644F25C2}"/>
              </a:ext>
            </a:extLst>
          </p:cNvPr>
          <p:cNvSpPr/>
          <p:nvPr/>
        </p:nvSpPr>
        <p:spPr>
          <a:xfrm>
            <a:off x="725241" y="616616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accent2"/>
                </a:solidFill>
              </a:rPr>
              <a:t>物理防禦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C617EB9D-6833-489A-9C91-D19FBAD3890F}"/>
              </a:ext>
            </a:extLst>
          </p:cNvPr>
          <p:cNvSpPr/>
          <p:nvPr/>
        </p:nvSpPr>
        <p:spPr>
          <a:xfrm>
            <a:off x="725241" y="649135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accent2"/>
                </a:solidFill>
              </a:rPr>
              <a:t>魔法防禦</a:t>
            </a:r>
          </a:p>
        </p:txBody>
      </p:sp>
      <p:sp>
        <p:nvSpPr>
          <p:cNvPr id="63" name="橢圓 62">
            <a:extLst>
              <a:ext uri="{FF2B5EF4-FFF2-40B4-BE49-F238E27FC236}">
                <a16:creationId xmlns:a16="http://schemas.microsoft.com/office/drawing/2014/main" id="{D1EEBE84-B016-4971-B1CD-4EDDE03BBFAA}"/>
              </a:ext>
            </a:extLst>
          </p:cNvPr>
          <p:cNvSpPr/>
          <p:nvPr/>
        </p:nvSpPr>
        <p:spPr>
          <a:xfrm>
            <a:off x="3123660" y="4018107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30AB24C8-E5BA-4904-AED0-2E3FBDBD75CB}"/>
              </a:ext>
            </a:extLst>
          </p:cNvPr>
          <p:cNvSpPr/>
          <p:nvPr/>
        </p:nvSpPr>
        <p:spPr>
          <a:xfrm>
            <a:off x="3123660" y="5886073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5" name="右大括弧 64">
            <a:extLst>
              <a:ext uri="{FF2B5EF4-FFF2-40B4-BE49-F238E27FC236}">
                <a16:creationId xmlns:a16="http://schemas.microsoft.com/office/drawing/2014/main" id="{4CFBD40C-FBC9-4BAC-94B3-7D69AAA61334}"/>
              </a:ext>
            </a:extLst>
          </p:cNvPr>
          <p:cNvSpPr/>
          <p:nvPr/>
        </p:nvSpPr>
        <p:spPr>
          <a:xfrm>
            <a:off x="1859739" y="3296694"/>
            <a:ext cx="402124" cy="3498691"/>
          </a:xfrm>
          <a:prstGeom prst="rightBrac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向右箭號 154">
            <a:extLst>
              <a:ext uri="{FF2B5EF4-FFF2-40B4-BE49-F238E27FC236}">
                <a16:creationId xmlns:a16="http://schemas.microsoft.com/office/drawing/2014/main" id="{6792D936-3902-4FBC-B78E-D40E5445A6C3}"/>
              </a:ext>
            </a:extLst>
          </p:cNvPr>
          <p:cNvSpPr/>
          <p:nvPr/>
        </p:nvSpPr>
        <p:spPr>
          <a:xfrm>
            <a:off x="2343070" y="4616889"/>
            <a:ext cx="694619" cy="84618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117CAB9D-9D35-467B-89CA-925AEAF350D7}"/>
              </a:ext>
            </a:extLst>
          </p:cNvPr>
          <p:cNvSpPr/>
          <p:nvPr/>
        </p:nvSpPr>
        <p:spPr>
          <a:xfrm>
            <a:off x="0" y="4816622"/>
            <a:ext cx="8338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zh-TW" altLang="en-US" sz="24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0D971738-3D86-44E4-936F-0CDB1A3E4FE5}"/>
              </a:ext>
            </a:extLst>
          </p:cNvPr>
          <p:cNvSpPr/>
          <p:nvPr/>
        </p:nvSpPr>
        <p:spPr>
          <a:xfrm>
            <a:off x="6986997" y="4816622"/>
            <a:ext cx="10550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  <a:endParaRPr lang="zh-TW" alt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4F28A9E4-F692-49EA-9222-A8E139E6BAB7}"/>
              </a:ext>
            </a:extLst>
          </p:cNvPr>
          <p:cNvSpPr/>
          <p:nvPr/>
        </p:nvSpPr>
        <p:spPr>
          <a:xfrm>
            <a:off x="8591804" y="3903539"/>
            <a:ext cx="3489097" cy="22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147 data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 feature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output classes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Multiclass classification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橢圓 95">
            <a:extLst>
              <a:ext uri="{FF2B5EF4-FFF2-40B4-BE49-F238E27FC236}">
                <a16:creationId xmlns:a16="http://schemas.microsoft.com/office/drawing/2014/main" id="{383154CF-FB76-4BF1-9FAD-EE4BCB2A5CEE}"/>
              </a:ext>
            </a:extLst>
          </p:cNvPr>
          <p:cNvSpPr/>
          <p:nvPr/>
        </p:nvSpPr>
        <p:spPr>
          <a:xfrm>
            <a:off x="5414084" y="3605369"/>
            <a:ext cx="637033" cy="675245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橢圓 96">
                <a:extLst>
                  <a:ext uri="{FF2B5EF4-FFF2-40B4-BE49-F238E27FC236}">
                    <a16:creationId xmlns:a16="http://schemas.microsoft.com/office/drawing/2014/main" id="{CA2C86C0-0C95-45F7-A873-8BE5EBAD6145}"/>
                  </a:ext>
                </a:extLst>
              </p:cNvPr>
              <p:cNvSpPr/>
              <p:nvPr/>
            </p:nvSpPr>
            <p:spPr>
              <a:xfrm>
                <a:off x="5389398" y="5769663"/>
                <a:ext cx="637033" cy="67524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0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k</m:t>
                      </m:r>
                      <m:r>
                        <m:rPr>
                          <m:nor/>
                        </m:rPr>
                        <a:rPr kumimoji="1" lang="en-US" altLang="zh-TW" sz="20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m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7" name="橢圓 96">
                <a:extLst>
                  <a:ext uri="{FF2B5EF4-FFF2-40B4-BE49-F238E27FC236}">
                    <a16:creationId xmlns:a16="http://schemas.microsoft.com/office/drawing/2014/main" id="{CA2C86C0-0C95-45F7-A873-8BE5EBAD61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9398" y="5769663"/>
                <a:ext cx="637033" cy="67524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橢圓 98">
            <a:extLst>
              <a:ext uri="{FF2B5EF4-FFF2-40B4-BE49-F238E27FC236}">
                <a16:creationId xmlns:a16="http://schemas.microsoft.com/office/drawing/2014/main" id="{BEF9A8DB-46D2-4A8B-B4E7-0269EAC734E0}"/>
              </a:ext>
            </a:extLst>
          </p:cNvPr>
          <p:cNvSpPr/>
          <p:nvPr/>
        </p:nvSpPr>
        <p:spPr>
          <a:xfrm>
            <a:off x="5619937" y="4420467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0" name="橢圓 99">
            <a:extLst>
              <a:ext uri="{FF2B5EF4-FFF2-40B4-BE49-F238E27FC236}">
                <a16:creationId xmlns:a16="http://schemas.microsoft.com/office/drawing/2014/main" id="{E833BB32-4144-4D13-A6DC-8C8D1E7D766B}"/>
              </a:ext>
            </a:extLst>
          </p:cNvPr>
          <p:cNvSpPr/>
          <p:nvPr/>
        </p:nvSpPr>
        <p:spPr>
          <a:xfrm>
            <a:off x="5615611" y="4770425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1" name="橢圓 100">
            <a:extLst>
              <a:ext uri="{FF2B5EF4-FFF2-40B4-BE49-F238E27FC236}">
                <a16:creationId xmlns:a16="http://schemas.microsoft.com/office/drawing/2014/main" id="{F1AC5BB4-DA0D-41ED-8FC1-A96BDDF28F94}"/>
              </a:ext>
            </a:extLst>
          </p:cNvPr>
          <p:cNvSpPr/>
          <p:nvPr/>
        </p:nvSpPr>
        <p:spPr>
          <a:xfrm>
            <a:off x="5615271" y="5124598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2" name="橢圓 101">
            <a:extLst>
              <a:ext uri="{FF2B5EF4-FFF2-40B4-BE49-F238E27FC236}">
                <a16:creationId xmlns:a16="http://schemas.microsoft.com/office/drawing/2014/main" id="{3CB8B4E9-5BCF-4732-9904-655BEE47BBB7}"/>
              </a:ext>
            </a:extLst>
          </p:cNvPr>
          <p:cNvSpPr/>
          <p:nvPr/>
        </p:nvSpPr>
        <p:spPr>
          <a:xfrm>
            <a:off x="5617166" y="5473002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9" name="橢圓 108">
            <a:extLst>
              <a:ext uri="{FF2B5EF4-FFF2-40B4-BE49-F238E27FC236}">
                <a16:creationId xmlns:a16="http://schemas.microsoft.com/office/drawing/2014/main" id="{FB9E6E84-C3B1-49B2-A734-B2C5CAA6E740}"/>
              </a:ext>
            </a:extLst>
          </p:cNvPr>
          <p:cNvSpPr/>
          <p:nvPr/>
        </p:nvSpPr>
        <p:spPr>
          <a:xfrm>
            <a:off x="4418251" y="4297742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0" name="橢圓 109">
            <a:extLst>
              <a:ext uri="{FF2B5EF4-FFF2-40B4-BE49-F238E27FC236}">
                <a16:creationId xmlns:a16="http://schemas.microsoft.com/office/drawing/2014/main" id="{97B78A5E-5F21-4203-A7C4-8A158F8F3A1D}"/>
              </a:ext>
            </a:extLst>
          </p:cNvPr>
          <p:cNvSpPr/>
          <p:nvPr/>
        </p:nvSpPr>
        <p:spPr>
          <a:xfrm>
            <a:off x="4424392" y="4601115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49BE72C9-094F-465A-ACA6-84DFB8ABD15B}"/>
              </a:ext>
            </a:extLst>
          </p:cNvPr>
          <p:cNvSpPr/>
          <p:nvPr/>
        </p:nvSpPr>
        <p:spPr>
          <a:xfrm>
            <a:off x="4420066" y="4951073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2" name="橢圓 111">
            <a:extLst>
              <a:ext uri="{FF2B5EF4-FFF2-40B4-BE49-F238E27FC236}">
                <a16:creationId xmlns:a16="http://schemas.microsoft.com/office/drawing/2014/main" id="{99BD09F8-59DA-41E4-BBCF-0379CCF76E97}"/>
              </a:ext>
            </a:extLst>
          </p:cNvPr>
          <p:cNvSpPr/>
          <p:nvPr/>
        </p:nvSpPr>
        <p:spPr>
          <a:xfrm>
            <a:off x="4419726" y="5267146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3" name="橢圓 112">
            <a:extLst>
              <a:ext uri="{FF2B5EF4-FFF2-40B4-BE49-F238E27FC236}">
                <a16:creationId xmlns:a16="http://schemas.microsoft.com/office/drawing/2014/main" id="{39CD1BD8-0712-4783-8B77-0F553FFC0EB7}"/>
              </a:ext>
            </a:extLst>
          </p:cNvPr>
          <p:cNvSpPr/>
          <p:nvPr/>
        </p:nvSpPr>
        <p:spPr>
          <a:xfrm>
            <a:off x="4421621" y="5577450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5D2918A8-C277-4643-AAA8-3316A72F4516}"/>
              </a:ext>
            </a:extLst>
          </p:cNvPr>
          <p:cNvSpPr/>
          <p:nvPr/>
        </p:nvSpPr>
        <p:spPr>
          <a:xfrm>
            <a:off x="4418251" y="4017090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5" name="橢圓 114">
            <a:extLst>
              <a:ext uri="{FF2B5EF4-FFF2-40B4-BE49-F238E27FC236}">
                <a16:creationId xmlns:a16="http://schemas.microsoft.com/office/drawing/2014/main" id="{92B1C60E-9F01-4A37-93B7-41A7F7DD4E00}"/>
              </a:ext>
            </a:extLst>
          </p:cNvPr>
          <p:cNvSpPr/>
          <p:nvPr/>
        </p:nvSpPr>
        <p:spPr>
          <a:xfrm>
            <a:off x="4418251" y="5885056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8" name="直線箭頭接點 20">
            <a:extLst>
              <a:ext uri="{FF2B5EF4-FFF2-40B4-BE49-F238E27FC236}">
                <a16:creationId xmlns:a16="http://schemas.microsoft.com/office/drawing/2014/main" id="{33D16113-DA44-45A9-AB0F-93C8E5B9EC93}"/>
              </a:ext>
            </a:extLst>
          </p:cNvPr>
          <p:cNvCxnSpPr>
            <a:cxnSpLocks/>
            <a:stCxn id="11" idx="6"/>
            <a:endCxn id="96" idx="2"/>
          </p:cNvCxnSpPr>
          <p:nvPr/>
        </p:nvCxnSpPr>
        <p:spPr>
          <a:xfrm>
            <a:off x="4874670" y="3603262"/>
            <a:ext cx="539414" cy="33973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線箭頭接點 20">
            <a:extLst>
              <a:ext uri="{FF2B5EF4-FFF2-40B4-BE49-F238E27FC236}">
                <a16:creationId xmlns:a16="http://schemas.microsoft.com/office/drawing/2014/main" id="{D754199F-385F-4D62-827C-C1C5A7E64D24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4874670" y="3603262"/>
            <a:ext cx="750566" cy="142621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線箭頭接點 20">
            <a:extLst>
              <a:ext uri="{FF2B5EF4-FFF2-40B4-BE49-F238E27FC236}">
                <a16:creationId xmlns:a16="http://schemas.microsoft.com/office/drawing/2014/main" id="{53A8A672-8DAC-411D-9B27-025AB3D37B0E}"/>
              </a:ext>
            </a:extLst>
          </p:cNvPr>
          <p:cNvCxnSpPr>
            <a:cxnSpLocks/>
            <a:stCxn id="111" idx="6"/>
          </p:cNvCxnSpPr>
          <p:nvPr/>
        </p:nvCxnSpPr>
        <p:spPr>
          <a:xfrm>
            <a:off x="4575317" y="5029477"/>
            <a:ext cx="103995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線箭頭接點 20">
            <a:extLst>
              <a:ext uri="{FF2B5EF4-FFF2-40B4-BE49-F238E27FC236}">
                <a16:creationId xmlns:a16="http://schemas.microsoft.com/office/drawing/2014/main" id="{2F4ADAA4-891B-4430-9FB7-10A8DB1B04FD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4849984" y="5067086"/>
            <a:ext cx="752900" cy="139067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直線箭頭接點 20">
            <a:extLst>
              <a:ext uri="{FF2B5EF4-FFF2-40B4-BE49-F238E27FC236}">
                <a16:creationId xmlns:a16="http://schemas.microsoft.com/office/drawing/2014/main" id="{4B1B284A-8F86-4D04-B47C-EE7DFB959F48}"/>
              </a:ext>
            </a:extLst>
          </p:cNvPr>
          <p:cNvCxnSpPr>
            <a:cxnSpLocks/>
            <a:stCxn id="12" idx="6"/>
            <a:endCxn id="96" idx="2"/>
          </p:cNvCxnSpPr>
          <p:nvPr/>
        </p:nvCxnSpPr>
        <p:spPr>
          <a:xfrm flipV="1">
            <a:off x="4849984" y="3942992"/>
            <a:ext cx="564100" cy="251477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直線箭頭接點 20">
            <a:extLst>
              <a:ext uri="{FF2B5EF4-FFF2-40B4-BE49-F238E27FC236}">
                <a16:creationId xmlns:a16="http://schemas.microsoft.com/office/drawing/2014/main" id="{131BBC08-43A6-4F6B-8BBD-D3ADC6047552}"/>
              </a:ext>
            </a:extLst>
          </p:cNvPr>
          <p:cNvCxnSpPr>
            <a:cxnSpLocks/>
            <a:stCxn id="12" idx="6"/>
            <a:endCxn id="97" idx="2"/>
          </p:cNvCxnSpPr>
          <p:nvPr/>
        </p:nvCxnSpPr>
        <p:spPr>
          <a:xfrm flipV="1">
            <a:off x="4849984" y="6107286"/>
            <a:ext cx="539414" cy="35047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線箭頭接點 20">
            <a:extLst>
              <a:ext uri="{FF2B5EF4-FFF2-40B4-BE49-F238E27FC236}">
                <a16:creationId xmlns:a16="http://schemas.microsoft.com/office/drawing/2014/main" id="{47A3783E-312E-4B14-9658-8FF0C89AB734}"/>
              </a:ext>
            </a:extLst>
          </p:cNvPr>
          <p:cNvCxnSpPr>
            <a:cxnSpLocks/>
            <a:stCxn id="111" idx="6"/>
            <a:endCxn id="97" idx="2"/>
          </p:cNvCxnSpPr>
          <p:nvPr/>
        </p:nvCxnSpPr>
        <p:spPr>
          <a:xfrm>
            <a:off x="4575317" y="5029477"/>
            <a:ext cx="814081" cy="107780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線箭頭接點 20">
            <a:extLst>
              <a:ext uri="{FF2B5EF4-FFF2-40B4-BE49-F238E27FC236}">
                <a16:creationId xmlns:a16="http://schemas.microsoft.com/office/drawing/2014/main" id="{D7BA7C17-8BF3-4CEC-9FBD-868E7852B442}"/>
              </a:ext>
            </a:extLst>
          </p:cNvPr>
          <p:cNvCxnSpPr>
            <a:cxnSpLocks/>
            <a:stCxn id="111" idx="6"/>
            <a:endCxn id="96" idx="2"/>
          </p:cNvCxnSpPr>
          <p:nvPr/>
        </p:nvCxnSpPr>
        <p:spPr>
          <a:xfrm flipV="1">
            <a:off x="4575317" y="3942992"/>
            <a:ext cx="838767" cy="108648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9526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Excel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B9B4318-9A04-41ED-A686-6B641FA6EB8D}"/>
              </a:ext>
            </a:extLst>
          </p:cNvPr>
          <p:cNvSpPr/>
          <p:nvPr/>
        </p:nvSpPr>
        <p:spPr>
          <a:xfrm>
            <a:off x="0" y="85090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pandas as pd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pd.read_excel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('LOL.xlsx')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df.head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6EBB63D-EC37-4ED4-BA3F-6C84EEA3D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838" y="1021441"/>
            <a:ext cx="7287106" cy="176503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2B2A4B6-9150-42CE-A27C-1A6392354E16}"/>
              </a:ext>
            </a:extLst>
          </p:cNvPr>
          <p:cNvSpPr/>
          <p:nvPr/>
        </p:nvSpPr>
        <p:spPr>
          <a:xfrm>
            <a:off x="0" y="2997209"/>
            <a:ext cx="609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Label = df['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類型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'].values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862E3DF-E789-4535-BF7A-690E47FACC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838" y="3019631"/>
            <a:ext cx="7287106" cy="240680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63A21EF-8B19-43A4-AECC-299300C35969}"/>
              </a:ext>
            </a:extLst>
          </p:cNvPr>
          <p:cNvSpPr/>
          <p:nvPr/>
        </p:nvSpPr>
        <p:spPr>
          <a:xfrm>
            <a:off x="0" y="5581001"/>
            <a:ext cx="6141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df.drop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(columns=['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名稱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類型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’])</a:t>
            </a:r>
          </a:p>
        </p:txBody>
      </p:sp>
    </p:spTree>
    <p:extLst>
      <p:ext uri="{BB962C8B-B14F-4D97-AF65-F5344CB8AC3E}">
        <p14:creationId xmlns:p14="http://schemas.microsoft.com/office/powerpoint/2010/main" val="25370571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Label Encoding to One-Hot Encoding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E5FD40A-EA99-46B3-85D1-5457953ADB6C}"/>
              </a:ext>
            </a:extLst>
          </p:cNvPr>
          <p:cNvSpPr/>
          <p:nvPr/>
        </p:nvSpPr>
        <p:spPr>
          <a:xfrm>
            <a:off x="165100" y="808522"/>
            <a:ext cx="6096000" cy="48936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range(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Label.shape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[0]):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if Label[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== 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鬥士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':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Label[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0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elif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Label[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== 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法師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':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Label[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1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elif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Label[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== 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刺客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':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Label[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2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elif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Label[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== 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坦克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':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Label[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3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elif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Label[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== 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射手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':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Label[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4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elif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Label[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== 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輔助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':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Label[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5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B5610D8-EF54-435D-88DB-83F2BE087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5839357"/>
            <a:ext cx="6781806" cy="81808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497BCD1-B3EB-4EE5-AE48-6098A875D0D4}"/>
              </a:ext>
            </a:extLst>
          </p:cNvPr>
          <p:cNvSpPr/>
          <p:nvPr/>
        </p:nvSpPr>
        <p:spPr>
          <a:xfrm>
            <a:off x="5753100" y="786048"/>
            <a:ext cx="64389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keras.utils.np_utils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to_categorical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to_categorical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(Label)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1CEE10F-2E7E-4300-A30E-BF6123276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925" y="1940735"/>
            <a:ext cx="2381250" cy="471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311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Standardization and Building a Neural Network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FBA3B7F-4EF8-413F-88B0-D4F16F63FD5C}"/>
              </a:ext>
            </a:extLst>
          </p:cNvPr>
          <p:cNvSpPr/>
          <p:nvPr/>
        </p:nvSpPr>
        <p:spPr>
          <a:xfrm>
            <a:off x="0" y="2877638"/>
            <a:ext cx="1191225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keras.models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Sequential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keras.layers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Dense</a:t>
            </a: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= Sequential()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(Dense(100,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input_dim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=11, activation='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(Dense(6, activation='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'))</a:t>
            </a: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model.compile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(loss="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categorical_crossentropy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optimizer="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metrics=["accuracy"])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history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model.fit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epochs=2000, batch_size=128,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validation_split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=0.4)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8AEE74B-992D-40F8-B70D-FC6B22AC2FD0}"/>
              </a:ext>
            </a:extLst>
          </p:cNvPr>
          <p:cNvSpPr/>
          <p:nvPr/>
        </p:nvSpPr>
        <p:spPr>
          <a:xfrm>
            <a:off x="0" y="1233753"/>
            <a:ext cx="119122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X_train.mean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(axis=0)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fr-FR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std  = X_train.std(axis=0)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fr-FR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X_train = (X_train - mean) / std</a:t>
            </a:r>
          </a:p>
        </p:txBody>
      </p:sp>
    </p:spTree>
    <p:extLst>
      <p:ext uri="{BB962C8B-B14F-4D97-AF65-F5344CB8AC3E}">
        <p14:creationId xmlns:p14="http://schemas.microsoft.com/office/powerpoint/2010/main" val="30222051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history_dict.keys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FBA3B7F-4EF8-413F-88B0-D4F16F63FD5C}"/>
              </a:ext>
            </a:extLst>
          </p:cNvPr>
          <p:cNvSpPr/>
          <p:nvPr/>
        </p:nvSpPr>
        <p:spPr>
          <a:xfrm>
            <a:off x="119921" y="1018856"/>
            <a:ext cx="670060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matplotlib.pyplot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history_dict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history.history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history_dict.keys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</a:t>
            </a: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CFED3EA-6391-4C87-9FF2-802B2EDBB789}"/>
              </a:ext>
            </a:extLst>
          </p:cNvPr>
          <p:cNvSpPr/>
          <p:nvPr/>
        </p:nvSpPr>
        <p:spPr>
          <a:xfrm>
            <a:off x="119921" y="4163345"/>
            <a:ext cx="670060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loss_values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history_dict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val_loss_values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history_dict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val_acc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loss_values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history_dict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val_loss_values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history_dict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val_accuracy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CBC908F-90BC-4110-AF25-EE52E5682D09}"/>
              </a:ext>
            </a:extLst>
          </p:cNvPr>
          <p:cNvSpPr/>
          <p:nvPr/>
        </p:nvSpPr>
        <p:spPr>
          <a:xfrm>
            <a:off x="119921" y="2383351"/>
            <a:ext cx="82938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 1: 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dict_keys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(['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val_loss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val_acc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'loss', 'acc’])</a:t>
            </a:r>
          </a:p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 2: 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dict_keys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(['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val_loss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val_accuracy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'loss', 'accuracy']) 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54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endParaRPr kumimoji="1" lang="zh-TW" altLang="en-US" sz="4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EF300B0-8350-452E-98A3-FF2AEC608AF8}"/>
              </a:ext>
            </a:extLst>
          </p:cNvPr>
          <p:cNvSpPr/>
          <p:nvPr/>
        </p:nvSpPr>
        <p:spPr>
          <a:xfrm>
            <a:off x="175145" y="2007275"/>
            <a:ext cx="1201685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JupyterLab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輸入以下程式碼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pandas as pd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pd.read_csv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('logP_dataset.csv')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df.head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rdkit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Chem 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df['mol'] = df['smiles'].apply(lambda x: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Chem.MolFromSmiles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(x))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rdkit.Chem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Draw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mols = df['mol'][:20]</a:t>
            </a: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Draw.MolsToGridImage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(mols,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molsPerRow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=5,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useSVG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=True,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legends=list(df['smiles'][:20].values))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BEC1048-F34C-40B4-8990-FC4284F795D7}"/>
              </a:ext>
            </a:extLst>
          </p:cNvPr>
          <p:cNvSpPr/>
          <p:nvPr/>
        </p:nvSpPr>
        <p:spPr>
          <a:xfrm>
            <a:off x="175146" y="918431"/>
            <a:ext cx="118417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下載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https://drive.google.com/file/d/1M31pmqrie3EMzj6Y8curOmGrm3pY7Eqf/view?usp=sharing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119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Plotting Training and Validation Loss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FBA3B7F-4EF8-413F-88B0-D4F16F63FD5C}"/>
              </a:ext>
            </a:extLst>
          </p:cNvPr>
          <p:cNvSpPr/>
          <p:nvPr/>
        </p:nvSpPr>
        <p:spPr>
          <a:xfrm>
            <a:off x="279748" y="1048255"/>
            <a:ext cx="1191225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epochs = range(1,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loss_values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+ 1)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plt.plot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(epochs,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loss_values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'b', color='k', label='Training accuracy')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plt.plot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(epochs,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val_loss_values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'b', color='b', label='Validation accuracy')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plt.title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('Training and validation accuracy')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plt.xlabel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('Epochs')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plt.ylabel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('Accuracy')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plt.legend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plt.show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9025A74-EBD9-4005-A0BB-41599990B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129" y="2520467"/>
            <a:ext cx="5816252" cy="415446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53D847E-5F0A-42E4-B33D-AF2A704DDA93}"/>
              </a:ext>
            </a:extLst>
          </p:cNvPr>
          <p:cNvSpPr/>
          <p:nvPr/>
        </p:nvSpPr>
        <p:spPr>
          <a:xfrm>
            <a:off x="7943272" y="4988784"/>
            <a:ext cx="24160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Overfitting!!!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4432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F46B6C7-3A55-4CF8-B8EC-1EFEF5258E2E}"/>
              </a:ext>
            </a:extLst>
          </p:cNvPr>
          <p:cNvSpPr/>
          <p:nvPr/>
        </p:nvSpPr>
        <p:spPr>
          <a:xfrm>
            <a:off x="293892" y="1096156"/>
            <a:ext cx="100238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Selection: Choosing a subset of the original pool of features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4DD73EE-0FF5-4C89-8DBC-641466AEF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678" y="1968565"/>
            <a:ext cx="7934325" cy="180975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BC012AE-0730-4A36-AEDD-4183799CDF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678" y="4050486"/>
            <a:ext cx="7924800" cy="16002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039A435-900D-4E58-8C9A-0D93AD76DDBA}"/>
              </a:ext>
            </a:extLst>
          </p:cNvPr>
          <p:cNvSpPr/>
          <p:nvPr/>
        </p:nvSpPr>
        <p:spPr>
          <a:xfrm>
            <a:off x="1947672" y="1968566"/>
            <a:ext cx="1828801" cy="180975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6E29012-8F29-4018-8E69-0715F9FB7F5B}"/>
              </a:ext>
            </a:extLst>
          </p:cNvPr>
          <p:cNvSpPr/>
          <p:nvPr/>
        </p:nvSpPr>
        <p:spPr>
          <a:xfrm>
            <a:off x="1947672" y="4050484"/>
            <a:ext cx="1828801" cy="1600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6E1654C-1CAC-4AD6-8D36-4ADCEA76B4A3}"/>
              </a:ext>
            </a:extLst>
          </p:cNvPr>
          <p:cNvSpPr/>
          <p:nvPr/>
        </p:nvSpPr>
        <p:spPr>
          <a:xfrm>
            <a:off x="1990344" y="5761844"/>
            <a:ext cx="82113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r>
              <a:rPr lang="zh-TW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只選攻擊距離跟魔力、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r>
              <a:rPr lang="zh-TW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只選鬥士、法師跟射手 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147 data, 11 feature, 3 output classes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TW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1117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Excel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B9B4318-9A04-41ED-A686-6B641FA6EB8D}"/>
              </a:ext>
            </a:extLst>
          </p:cNvPr>
          <p:cNvSpPr/>
          <p:nvPr/>
        </p:nvSpPr>
        <p:spPr>
          <a:xfrm>
            <a:off x="0" y="85090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pandas as pd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pd.read_excel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('LOL.xlsx')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df.head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6EBB63D-EC37-4ED4-BA3F-6C84EEA3D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838" y="1021441"/>
            <a:ext cx="7287106" cy="176503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2B2A4B6-9150-42CE-A27C-1A6392354E16}"/>
              </a:ext>
            </a:extLst>
          </p:cNvPr>
          <p:cNvSpPr/>
          <p:nvPr/>
        </p:nvSpPr>
        <p:spPr>
          <a:xfrm>
            <a:off x="0" y="3354454"/>
            <a:ext cx="609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Label = df['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類型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'].values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3A21EF-8B19-43A4-AECC-299300C35969}"/>
              </a:ext>
            </a:extLst>
          </p:cNvPr>
          <p:cNvSpPr/>
          <p:nvPr/>
        </p:nvSpPr>
        <p:spPr>
          <a:xfrm>
            <a:off x="0" y="5581001"/>
            <a:ext cx="116605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df.drop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(columns=['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名稱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魔力回復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魔力提升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生命提升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生命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生命回復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移動速度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物理攻擊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物理防禦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魔法防禦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類型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'])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CB46186-5D3B-4D03-B524-8123FD0F4FBE}"/>
              </a:ext>
            </a:extLst>
          </p:cNvPr>
          <p:cNvSpPr/>
          <p:nvPr/>
        </p:nvSpPr>
        <p:spPr>
          <a:xfrm>
            <a:off x="0" y="2892789"/>
            <a:ext cx="64940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df = df[(df['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類型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'].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isin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鬥士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法師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射手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']))]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A4266C1-0C1A-4970-9105-B4879E8EE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837" y="3503547"/>
            <a:ext cx="7287106" cy="16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8698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Label Encoding to One-Hot Encoding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E5FD40A-EA99-46B3-85D1-5457953ADB6C}"/>
              </a:ext>
            </a:extLst>
          </p:cNvPr>
          <p:cNvSpPr/>
          <p:nvPr/>
        </p:nvSpPr>
        <p:spPr>
          <a:xfrm>
            <a:off x="165100" y="808522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range(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Label.shape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[0]):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if Label[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== 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鬥士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':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Label[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0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elif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Label[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== 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法師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':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Label[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1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elif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Label[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== 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射手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':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Label[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2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497BCD1-B3EB-4EE5-AE48-6098A875D0D4}"/>
              </a:ext>
            </a:extLst>
          </p:cNvPr>
          <p:cNvSpPr/>
          <p:nvPr/>
        </p:nvSpPr>
        <p:spPr>
          <a:xfrm>
            <a:off x="5753100" y="786048"/>
            <a:ext cx="64389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keras.utils.np_utils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to_categorical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to_categorical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(Label)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F429750-341B-4E50-B63E-B567FE298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3820002"/>
            <a:ext cx="6650975" cy="60569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20C667D-AF35-4B9C-8265-38C0F421A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158" y="1661628"/>
            <a:ext cx="1442784" cy="492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758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Standardization and Building a Neural Network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FBA3B7F-4EF8-413F-88B0-D4F16F63FD5C}"/>
              </a:ext>
            </a:extLst>
          </p:cNvPr>
          <p:cNvSpPr/>
          <p:nvPr/>
        </p:nvSpPr>
        <p:spPr>
          <a:xfrm>
            <a:off x="0" y="2877638"/>
            <a:ext cx="1191225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keras.models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Sequential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keras.layers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Dense</a:t>
            </a: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= Sequential()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(Dense(100,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input_dim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TW" sz="24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activation='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(Dense(</a:t>
            </a:r>
            <a:r>
              <a:rPr lang="en-US" altLang="zh-TW" sz="24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activation='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'))</a:t>
            </a: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model.compile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(loss="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categorical_crossentropy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optimizer="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metrics=["accuracy"])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history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model.fit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epochs=2000, batch_size=128,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validation_split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TW" sz="24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8AEE74B-992D-40F8-B70D-FC6B22AC2FD0}"/>
              </a:ext>
            </a:extLst>
          </p:cNvPr>
          <p:cNvSpPr/>
          <p:nvPr/>
        </p:nvSpPr>
        <p:spPr>
          <a:xfrm>
            <a:off x="0" y="1233753"/>
            <a:ext cx="119122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X_train.mean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(axis=0)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fr-FR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std  = X_train.std(axis=0)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fr-FR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X_train = (X_train - mean) / std</a:t>
            </a:r>
          </a:p>
        </p:txBody>
      </p:sp>
    </p:spTree>
    <p:extLst>
      <p:ext uri="{BB962C8B-B14F-4D97-AF65-F5344CB8AC3E}">
        <p14:creationId xmlns:p14="http://schemas.microsoft.com/office/powerpoint/2010/main" val="20964916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history_dict.keys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FBA3B7F-4EF8-413F-88B0-D4F16F63FD5C}"/>
              </a:ext>
            </a:extLst>
          </p:cNvPr>
          <p:cNvSpPr/>
          <p:nvPr/>
        </p:nvSpPr>
        <p:spPr>
          <a:xfrm>
            <a:off x="119921" y="1018856"/>
            <a:ext cx="670060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matplotlib.pyplot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history_dict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history.history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history_dict.keys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</a:t>
            </a: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CFED3EA-6391-4C87-9FF2-802B2EDBB789}"/>
              </a:ext>
            </a:extLst>
          </p:cNvPr>
          <p:cNvSpPr/>
          <p:nvPr/>
        </p:nvSpPr>
        <p:spPr>
          <a:xfrm>
            <a:off x="119921" y="4163345"/>
            <a:ext cx="670060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loss_values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history_dict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val_loss_values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history_dict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val_acc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loss_values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history_dict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val_loss_values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history_dict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val_accuracy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CBC908F-90BC-4110-AF25-EE52E5682D09}"/>
              </a:ext>
            </a:extLst>
          </p:cNvPr>
          <p:cNvSpPr/>
          <p:nvPr/>
        </p:nvSpPr>
        <p:spPr>
          <a:xfrm>
            <a:off x="119921" y="2383351"/>
            <a:ext cx="82938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 1: 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dict_keys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(['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val_loss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val_acc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'loss', 'acc’])</a:t>
            </a:r>
          </a:p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 2: 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dict_keys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(['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val_loss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val_accuracy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'loss', 'accuracy']) 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6999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28FF153-63F5-4889-8954-AA8046023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27655"/>
            <a:ext cx="5347145" cy="378931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Plotting Training and Validation Loss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FBA3B7F-4EF8-413F-88B0-D4F16F63FD5C}"/>
              </a:ext>
            </a:extLst>
          </p:cNvPr>
          <p:cNvSpPr/>
          <p:nvPr/>
        </p:nvSpPr>
        <p:spPr>
          <a:xfrm>
            <a:off x="279748" y="1048255"/>
            <a:ext cx="1191225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epochs = range(1,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loss_values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+ 1)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plt.plot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(epochs,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loss_values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'b', color='k', label='Training accuracy')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plt.plot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(epochs,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val_loss_values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'b', color='b', label='Validation accuracy')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plt.title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('Training and validation accuracy')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plt.xlabel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('Epochs')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plt.ylabel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('Accuracy')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plt.legend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plt.show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5172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Sufficiently Large Intermediate Layers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F6B5D11-6786-41C4-A2EB-1639A185455A}"/>
              </a:ext>
            </a:extLst>
          </p:cNvPr>
          <p:cNvSpPr/>
          <p:nvPr/>
        </p:nvSpPr>
        <p:spPr>
          <a:xfrm>
            <a:off x="497173" y="1176968"/>
            <a:ext cx="1119765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outputs are 6-dimensional, you should avoid intermediate layers with many fewer than 6 hidden units.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C1A5BC8-D88F-4693-A5C9-82276221DC69}"/>
              </a:ext>
            </a:extLst>
          </p:cNvPr>
          <p:cNvSpPr/>
          <p:nvPr/>
        </p:nvSpPr>
        <p:spPr>
          <a:xfrm>
            <a:off x="497173" y="2622632"/>
            <a:ext cx="1119765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network is able to cram most of the necessary information into the small dimensional representations, but not all of it.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3755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 Experiments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FC8881E-193E-404D-A365-0CA7EBCE8E28}"/>
              </a:ext>
            </a:extLst>
          </p:cNvPr>
          <p:cNvSpPr/>
          <p:nvPr/>
        </p:nvSpPr>
        <p:spPr>
          <a:xfrm>
            <a:off x="222177" y="1078944"/>
            <a:ext cx="11509882" cy="4459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取消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Standardization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或改用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Min-Max Scaling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改變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batch_size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大小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增加神經元或層數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400" dirty="0"/>
              <a:t>隱藏層神經元小於輸出層神經元</a:t>
            </a:r>
            <a:endParaRPr lang="en-US" altLang="zh-TW" sz="2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400" dirty="0"/>
              <a:t>改變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optimizer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，例如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RMSProp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或下面的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SGD</a:t>
            </a:r>
            <a:endParaRPr lang="en-US" altLang="zh-TW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optimizers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sgd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optimizers.SGD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lr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=0.01)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也可以順便改變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model.compile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(loss="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categorical_crossentropy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optimizer=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sgd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metrics=["accuracy"])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改成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攻擊距離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跟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魔力回復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A440A2A7-B09C-4BA7-9855-4F2B242C739F}"/>
                  </a:ext>
                </a:extLst>
              </p:cNvPr>
              <p:cNvSpPr txBox="1"/>
              <p:nvPr/>
            </p:nvSpPr>
            <p:spPr>
              <a:xfrm>
                <a:off x="6644640" y="1078944"/>
                <a:ext cx="2804678" cy="753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𝑚𝑖𝑥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𝑚𝑖𝑥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A440A2A7-B09C-4BA7-9855-4F2B242C7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4640" y="1078944"/>
                <a:ext cx="2804678" cy="7538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2380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Shallow</a:t>
            </a:r>
            <a:r>
              <a:rPr kumimoji="1"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E1428D7-1CF6-4C0D-8BD7-904EC780EA99}"/>
              </a:ext>
            </a:extLst>
          </p:cNvPr>
          <p:cNvSpPr/>
          <p:nvPr/>
        </p:nvSpPr>
        <p:spPr>
          <a:xfrm>
            <a:off x="347472" y="1213027"/>
            <a:ext cx="115945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Shallow Neural Network (SNN):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input and one output layer, and at most one hidden layer in between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09A716E-A912-49D8-95F5-353A4775220E}"/>
              </a:ext>
            </a:extLst>
          </p:cNvPr>
          <p:cNvSpPr/>
          <p:nvPr/>
        </p:nvSpPr>
        <p:spPr>
          <a:xfrm>
            <a:off x="347472" y="4472957"/>
            <a:ext cx="1143854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Shallow neural networks also suffer from the problem of overfitting [1,2], although probably not as much as deep learning.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9986AA6-BB2F-456C-B622-F17890954A3A}"/>
              </a:ext>
            </a:extLst>
          </p:cNvPr>
          <p:cNvSpPr/>
          <p:nvPr/>
        </p:nvSpPr>
        <p:spPr>
          <a:xfrm>
            <a:off x="1580234" y="456221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5463680-18CE-4E3B-9B26-BA448A95B688}"/>
              </a:ext>
            </a:extLst>
          </p:cNvPr>
          <p:cNvSpPr/>
          <p:nvPr/>
        </p:nvSpPr>
        <p:spPr>
          <a:xfrm>
            <a:off x="1580234" y="5550175"/>
            <a:ext cx="64847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8E4F4F3-CED5-45DD-82B4-3F77E5031FAF}"/>
              </a:ext>
            </a:extLst>
          </p:cNvPr>
          <p:cNvSpPr/>
          <p:nvPr/>
        </p:nvSpPr>
        <p:spPr>
          <a:xfrm>
            <a:off x="347472" y="2680707"/>
            <a:ext cx="115945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Neural Networks (DNN):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than one hidden layer of activation functions.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E6250A4-6306-491B-90C8-EB5E76D8FFC9}"/>
              </a:ext>
            </a:extLst>
          </p:cNvPr>
          <p:cNvSpPr/>
          <p:nvPr/>
        </p:nvSpPr>
        <p:spPr>
          <a:xfrm>
            <a:off x="1439418" y="6132394"/>
            <a:ext cx="93131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G.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Geman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E.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Bienenstock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Doursat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Neural networks and the bias/variance dilemma. Neural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Comput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4 (1992), pp. 1-58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defRPr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S.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Haykin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Neural Networks. A Comprehensive Foundation. Macmillan College Publishing Co., New York, USA (1999)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556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endParaRPr kumimoji="1" lang="zh-TW" altLang="en-US" sz="44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862062D-B7F8-41D5-9C4F-CA3D2FC96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866526"/>
            <a:ext cx="9448800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796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Shallow vs. Deep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73BF201-1DC3-4740-A75D-E35F1B5E0A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343775"/>
              </p:ext>
            </p:extLst>
          </p:nvPr>
        </p:nvGraphicFramePr>
        <p:xfrm>
          <a:off x="438912" y="1303191"/>
          <a:ext cx="11503152" cy="149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1576">
                  <a:extLst>
                    <a:ext uri="{9D8B030D-6E8A-4147-A177-3AD203B41FA5}">
                      <a16:colId xmlns:a16="http://schemas.microsoft.com/office/drawing/2014/main" val="3304768793"/>
                    </a:ext>
                  </a:extLst>
                </a:gridCol>
                <a:gridCol w="5751576">
                  <a:extLst>
                    <a:ext uri="{9D8B030D-6E8A-4147-A177-3AD203B41FA5}">
                      <a16:colId xmlns:a16="http://schemas.microsoft.com/office/drawing/2014/main" val="39441132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Shallow Neural Network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 Neural Network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365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More efficient to train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Challenging to train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9092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Simpler structural decision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Sophisticated structural decision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1338703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07F148F1-4121-472B-B341-649CA911E99D}"/>
              </a:ext>
            </a:extLst>
          </p:cNvPr>
          <p:cNvSpPr/>
          <p:nvPr/>
        </p:nvSpPr>
        <p:spPr>
          <a:xfrm>
            <a:off x="438912" y="3947242"/>
            <a:ext cx="1150315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idea of having more layers is to extract more finer features of the input vector . So generally as we increase the depth of the model we increase the power of the model at the cost of the computational complexity .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9389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Visualizing what convnets learn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624E0C2-9071-471D-98B8-6501B23835EA}"/>
              </a:ext>
            </a:extLst>
          </p:cNvPr>
          <p:cNvGrpSpPr/>
          <p:nvPr/>
        </p:nvGrpSpPr>
        <p:grpSpPr>
          <a:xfrm>
            <a:off x="278044" y="3611880"/>
            <a:ext cx="11387912" cy="3051700"/>
            <a:chOff x="278044" y="3611880"/>
            <a:chExt cx="11387912" cy="3051700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D251AD55-2728-49DA-8ABB-A48875CAC9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113" b="71113"/>
            <a:stretch/>
          </p:blipFill>
          <p:spPr>
            <a:xfrm>
              <a:off x="278044" y="3699272"/>
              <a:ext cx="11387912" cy="2964308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6376FE4A-1B0E-4C27-96B5-68CE756A7CA2}"/>
                </a:ext>
              </a:extLst>
            </p:cNvPr>
            <p:cNvSpPr/>
            <p:nvPr/>
          </p:nvSpPr>
          <p:spPr>
            <a:xfrm>
              <a:off x="5349240" y="3611880"/>
              <a:ext cx="1371600" cy="1737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B465E650-8448-452B-BC53-572D32438A8A}"/>
              </a:ext>
            </a:extLst>
          </p:cNvPr>
          <p:cNvGrpSpPr/>
          <p:nvPr/>
        </p:nvGrpSpPr>
        <p:grpSpPr>
          <a:xfrm>
            <a:off x="402044" y="1398333"/>
            <a:ext cx="11387912" cy="1760395"/>
            <a:chOff x="402044" y="1398334"/>
            <a:chExt cx="11387912" cy="1760395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EE962A39-F28F-42B7-BB9D-8750C22CD6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74" b="89044"/>
            <a:stretch/>
          </p:blipFill>
          <p:spPr>
            <a:xfrm>
              <a:off x="402044" y="1510610"/>
              <a:ext cx="11387912" cy="1648119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A0E1CA9-F662-463F-99FD-52E314DA6E67}"/>
                </a:ext>
              </a:extLst>
            </p:cNvPr>
            <p:cNvSpPr/>
            <p:nvPr/>
          </p:nvSpPr>
          <p:spPr>
            <a:xfrm>
              <a:off x="5574792" y="1398334"/>
              <a:ext cx="1371600" cy="1737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0620C57-224D-43E5-939B-7E39983A6C1D}"/>
                </a:ext>
              </a:extLst>
            </p:cNvPr>
            <p:cNvSpPr/>
            <p:nvPr/>
          </p:nvSpPr>
          <p:spPr>
            <a:xfrm>
              <a:off x="5574792" y="2984993"/>
              <a:ext cx="1371600" cy="1737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B90E5378-C0DF-4586-B632-9FB355AC529E}"/>
              </a:ext>
            </a:extLst>
          </p:cNvPr>
          <p:cNvSpPr/>
          <p:nvPr/>
        </p:nvSpPr>
        <p:spPr>
          <a:xfrm>
            <a:off x="4009532" y="930990"/>
            <a:ext cx="41729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convolution layer</a:t>
            </a:r>
            <a:endParaRPr lang="zh-TW" altLang="en-US" sz="3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5E4150F-E463-470B-A472-7936369E1469}"/>
              </a:ext>
            </a:extLst>
          </p:cNvPr>
          <p:cNvSpPr/>
          <p:nvPr/>
        </p:nvSpPr>
        <p:spPr>
          <a:xfrm>
            <a:off x="3804347" y="3228179"/>
            <a:ext cx="45833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convolution layer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097141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Visualizing what convnets learn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EEC4877D-0E71-4E63-A946-181439BA6B4B}"/>
              </a:ext>
            </a:extLst>
          </p:cNvPr>
          <p:cNvGrpSpPr/>
          <p:nvPr/>
        </p:nvGrpSpPr>
        <p:grpSpPr>
          <a:xfrm>
            <a:off x="748553" y="1279178"/>
            <a:ext cx="10694894" cy="5578822"/>
            <a:chOff x="748553" y="1129088"/>
            <a:chExt cx="10694894" cy="5578822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10E31DE5-0C4E-4D5C-A33B-41931D7D90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9283" b="36208"/>
            <a:stretch/>
          </p:blipFill>
          <p:spPr>
            <a:xfrm>
              <a:off x="748553" y="1215956"/>
              <a:ext cx="10694894" cy="5405086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3CAC6EC3-3EBB-4965-899F-8FEE28EA7FE2}"/>
                </a:ext>
              </a:extLst>
            </p:cNvPr>
            <p:cNvSpPr/>
            <p:nvPr/>
          </p:nvSpPr>
          <p:spPr>
            <a:xfrm>
              <a:off x="5547360" y="1129088"/>
              <a:ext cx="1371600" cy="1737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8B2C9637-07B4-4CA0-B343-E93DEA981F0D}"/>
                </a:ext>
              </a:extLst>
            </p:cNvPr>
            <p:cNvSpPr/>
            <p:nvPr/>
          </p:nvSpPr>
          <p:spPr>
            <a:xfrm>
              <a:off x="5181600" y="6534174"/>
              <a:ext cx="1438656" cy="1737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5786BD94-6F1F-4AB5-A5BF-63B916C62AC9}"/>
              </a:ext>
            </a:extLst>
          </p:cNvPr>
          <p:cNvSpPr/>
          <p:nvPr/>
        </p:nvSpPr>
        <p:spPr>
          <a:xfrm>
            <a:off x="3918160" y="808522"/>
            <a:ext cx="43556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Third convolution layer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3819573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Visualizing what convnets learn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ADDE2686-D765-4E3D-955D-EBCBB3CDAB31}"/>
              </a:ext>
            </a:extLst>
          </p:cNvPr>
          <p:cNvGrpSpPr/>
          <p:nvPr/>
        </p:nvGrpSpPr>
        <p:grpSpPr>
          <a:xfrm>
            <a:off x="619310" y="1203086"/>
            <a:ext cx="10783796" cy="5559747"/>
            <a:chOff x="619310" y="1203086"/>
            <a:chExt cx="10783796" cy="5559747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7FF00D33-E49E-4EC0-8778-7B35A7B73B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4106" b="1384"/>
            <a:stretch/>
          </p:blipFill>
          <p:spPr>
            <a:xfrm>
              <a:off x="619310" y="1312814"/>
              <a:ext cx="10783796" cy="5450019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258EF45-27C1-42AC-B144-E616CFA0BDA2}"/>
                </a:ext>
              </a:extLst>
            </p:cNvPr>
            <p:cNvSpPr/>
            <p:nvPr/>
          </p:nvSpPr>
          <p:spPr>
            <a:xfrm>
              <a:off x="5410200" y="1203086"/>
              <a:ext cx="1371600" cy="1737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2BA3998E-E075-4727-B226-1F70DA562F2E}"/>
              </a:ext>
            </a:extLst>
          </p:cNvPr>
          <p:cNvSpPr/>
          <p:nvPr/>
        </p:nvSpPr>
        <p:spPr>
          <a:xfrm>
            <a:off x="3845390" y="808522"/>
            <a:ext cx="43316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Forth convolution layer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523967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圖片 53">
            <a:extLst>
              <a:ext uri="{FF2B5EF4-FFF2-40B4-BE49-F238E27FC236}">
                <a16:creationId xmlns:a16="http://schemas.microsoft.com/office/drawing/2014/main" id="{4BE6E93E-DFA2-430F-87CB-439FEAB0A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370238"/>
            <a:ext cx="2681295" cy="225418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280082E-34F2-1043-959A-3048A614173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Non-convex Optimization Problem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10BFA2E7-AC98-4BF8-8C63-564D93D44512}"/>
              </a:ext>
            </a:extLst>
          </p:cNvPr>
          <p:cNvCxnSpPr>
            <a:cxnSpLocks/>
          </p:cNvCxnSpPr>
          <p:nvPr/>
        </p:nvCxnSpPr>
        <p:spPr>
          <a:xfrm flipV="1">
            <a:off x="1172037" y="2851968"/>
            <a:ext cx="0" cy="164845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11B1A914-1913-45B0-AE80-85AFA815EE40}"/>
              </a:ext>
            </a:extLst>
          </p:cNvPr>
          <p:cNvCxnSpPr>
            <a:cxnSpLocks/>
          </p:cNvCxnSpPr>
          <p:nvPr/>
        </p:nvCxnSpPr>
        <p:spPr>
          <a:xfrm>
            <a:off x="1148946" y="4500421"/>
            <a:ext cx="286180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EFC32E6-3172-4304-9FC2-4DA37CBC39CA}"/>
              </a:ext>
            </a:extLst>
          </p:cNvPr>
          <p:cNvSpPr txBox="1"/>
          <p:nvPr/>
        </p:nvSpPr>
        <p:spPr>
          <a:xfrm>
            <a:off x="236758" y="2699324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094147B-6112-4EA3-8E93-FA24178F10E1}"/>
              </a:ext>
            </a:extLst>
          </p:cNvPr>
          <p:cNvSpPr txBox="1"/>
          <p:nvPr/>
        </p:nvSpPr>
        <p:spPr>
          <a:xfrm>
            <a:off x="4033843" y="4218417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zh-TW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E2C595F2-8E0E-4CC4-8B23-1CFF3A021D86}"/>
              </a:ext>
            </a:extLst>
          </p:cNvPr>
          <p:cNvSpPr/>
          <p:nvPr/>
        </p:nvSpPr>
        <p:spPr>
          <a:xfrm>
            <a:off x="1467246" y="2985242"/>
            <a:ext cx="2155573" cy="1384996"/>
          </a:xfrm>
          <a:custGeom>
            <a:avLst/>
            <a:gdLst>
              <a:gd name="connsiteX0" fmla="*/ 0 w 1163782"/>
              <a:gd name="connsiteY0" fmla="*/ 46181 h 2154805"/>
              <a:gd name="connsiteX1" fmla="*/ 101600 w 1163782"/>
              <a:gd name="connsiteY1" fmla="*/ 738909 h 2154805"/>
              <a:gd name="connsiteX2" fmla="*/ 249382 w 1163782"/>
              <a:gd name="connsiteY2" fmla="*/ 230909 h 2154805"/>
              <a:gd name="connsiteX3" fmla="*/ 461819 w 1163782"/>
              <a:gd name="connsiteY3" fmla="*/ 1422400 h 2154805"/>
              <a:gd name="connsiteX4" fmla="*/ 572655 w 1163782"/>
              <a:gd name="connsiteY4" fmla="*/ 471054 h 2154805"/>
              <a:gd name="connsiteX5" fmla="*/ 960582 w 1163782"/>
              <a:gd name="connsiteY5" fmla="*/ 2152072 h 2154805"/>
              <a:gd name="connsiteX6" fmla="*/ 1163782 w 1163782"/>
              <a:gd name="connsiteY6" fmla="*/ 0 h 215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3782" h="2154805">
                <a:moveTo>
                  <a:pt x="0" y="46181"/>
                </a:moveTo>
                <a:cubicBezTo>
                  <a:pt x="30018" y="377151"/>
                  <a:pt x="60036" y="708121"/>
                  <a:pt x="101600" y="738909"/>
                </a:cubicBezTo>
                <a:cubicBezTo>
                  <a:pt x="143164" y="769697"/>
                  <a:pt x="189346" y="116994"/>
                  <a:pt x="249382" y="230909"/>
                </a:cubicBezTo>
                <a:cubicBezTo>
                  <a:pt x="309418" y="344824"/>
                  <a:pt x="407940" y="1382376"/>
                  <a:pt x="461819" y="1422400"/>
                </a:cubicBezTo>
                <a:cubicBezTo>
                  <a:pt x="515698" y="1462424"/>
                  <a:pt x="489528" y="349442"/>
                  <a:pt x="572655" y="471054"/>
                </a:cubicBezTo>
                <a:cubicBezTo>
                  <a:pt x="655782" y="592666"/>
                  <a:pt x="862061" y="2230581"/>
                  <a:pt x="960582" y="2152072"/>
                </a:cubicBezTo>
                <a:cubicBezTo>
                  <a:pt x="1059103" y="2073563"/>
                  <a:pt x="1111442" y="1036781"/>
                  <a:pt x="1163782" y="0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2430A575-14DD-480B-82CA-D9A46F65B1C2}"/>
              </a:ext>
            </a:extLst>
          </p:cNvPr>
          <p:cNvCxnSpPr>
            <a:cxnSpLocks/>
          </p:cNvCxnSpPr>
          <p:nvPr/>
        </p:nvCxnSpPr>
        <p:spPr>
          <a:xfrm flipV="1">
            <a:off x="1172037" y="4962086"/>
            <a:ext cx="0" cy="164845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37DEF013-C9D3-4840-A442-ACC92C3E9FE8}"/>
              </a:ext>
            </a:extLst>
          </p:cNvPr>
          <p:cNvCxnSpPr>
            <a:cxnSpLocks/>
          </p:cNvCxnSpPr>
          <p:nvPr/>
        </p:nvCxnSpPr>
        <p:spPr>
          <a:xfrm>
            <a:off x="1148946" y="6610539"/>
            <a:ext cx="286180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3A30CB8-D4E7-4D76-8E76-2CBB0F78DE19}"/>
              </a:ext>
            </a:extLst>
          </p:cNvPr>
          <p:cNvSpPr txBox="1"/>
          <p:nvPr/>
        </p:nvSpPr>
        <p:spPr>
          <a:xfrm>
            <a:off x="236758" y="4809442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AC68F50-2D44-42A4-8A44-FBC97CCF4470}"/>
              </a:ext>
            </a:extLst>
          </p:cNvPr>
          <p:cNvSpPr txBox="1"/>
          <p:nvPr/>
        </p:nvSpPr>
        <p:spPr>
          <a:xfrm>
            <a:off x="4033843" y="6328535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zh-TW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4553A8D-EC1F-4D2D-95D1-D9E9E3971E89}"/>
              </a:ext>
            </a:extLst>
          </p:cNvPr>
          <p:cNvSpPr/>
          <p:nvPr/>
        </p:nvSpPr>
        <p:spPr>
          <a:xfrm>
            <a:off x="228635" y="969093"/>
            <a:ext cx="1011387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 for </a:t>
            </a:r>
            <a:r>
              <a:rPr lang="en-US" altLang="zh-TW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neural networks is highly non-convex and includes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many local minima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plateaus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saddle points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FDD08E1-0516-4AF5-AD57-ACD58DC139DD}"/>
              </a:ext>
            </a:extLst>
          </p:cNvPr>
          <p:cNvSpPr/>
          <p:nvPr/>
        </p:nvSpPr>
        <p:spPr>
          <a:xfrm>
            <a:off x="3918027" y="2475843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Theory and experiments suggest that for high dimensional deep models, value of loss function at most local minima is close to value of loss function at global minimum.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[ref]</a:t>
            </a:r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local minima are good local minima!</a:t>
            </a:r>
            <a:endParaRPr lang="en" altLang="zh-TW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97E5B291-093E-4D99-83BC-67CC1A284C38}"/>
              </a:ext>
            </a:extLst>
          </p:cNvPr>
          <p:cNvCxnSpPr>
            <a:cxnSpLocks/>
          </p:cNvCxnSpPr>
          <p:nvPr/>
        </p:nvCxnSpPr>
        <p:spPr>
          <a:xfrm flipH="1" flipV="1">
            <a:off x="1696024" y="3494912"/>
            <a:ext cx="163137" cy="6922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E059078C-9061-4F96-8C20-B39CF764398B}"/>
              </a:ext>
            </a:extLst>
          </p:cNvPr>
          <p:cNvCxnSpPr>
            <a:cxnSpLocks/>
          </p:cNvCxnSpPr>
          <p:nvPr/>
        </p:nvCxnSpPr>
        <p:spPr>
          <a:xfrm flipV="1">
            <a:off x="2088728" y="3930258"/>
            <a:ext cx="182246" cy="25694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148093DF-0006-484E-8257-8EFFF0A976B8}"/>
              </a:ext>
            </a:extLst>
          </p:cNvPr>
          <p:cNvSpPr/>
          <p:nvPr/>
        </p:nvSpPr>
        <p:spPr>
          <a:xfrm>
            <a:off x="1261283" y="4132723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minima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手繪多邊形: 圖案 34">
            <a:extLst>
              <a:ext uri="{FF2B5EF4-FFF2-40B4-BE49-F238E27FC236}">
                <a16:creationId xmlns:a16="http://schemas.microsoft.com/office/drawing/2014/main" id="{58EF9819-D27C-4F2D-B2F9-46A5B6B357D0}"/>
              </a:ext>
            </a:extLst>
          </p:cNvPr>
          <p:cNvSpPr/>
          <p:nvPr/>
        </p:nvSpPr>
        <p:spPr>
          <a:xfrm>
            <a:off x="1536955" y="4962086"/>
            <a:ext cx="1825077" cy="1595732"/>
          </a:xfrm>
          <a:custGeom>
            <a:avLst/>
            <a:gdLst>
              <a:gd name="connsiteX0" fmla="*/ 5517 w 1003044"/>
              <a:gd name="connsiteY0" fmla="*/ 0 h 1477818"/>
              <a:gd name="connsiteX1" fmla="*/ 107117 w 1003044"/>
              <a:gd name="connsiteY1" fmla="*/ 637309 h 1477818"/>
              <a:gd name="connsiteX2" fmla="*/ 735189 w 1003044"/>
              <a:gd name="connsiteY2" fmla="*/ 711200 h 1477818"/>
              <a:gd name="connsiteX3" fmla="*/ 1003044 w 1003044"/>
              <a:gd name="connsiteY3" fmla="*/ 1477818 h 1477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3044" h="1477818">
                <a:moveTo>
                  <a:pt x="5517" y="0"/>
                </a:moveTo>
                <a:cubicBezTo>
                  <a:pt x="-4489" y="259388"/>
                  <a:pt x="-14495" y="518776"/>
                  <a:pt x="107117" y="637309"/>
                </a:cubicBezTo>
                <a:cubicBezTo>
                  <a:pt x="228729" y="755842"/>
                  <a:pt x="585868" y="571115"/>
                  <a:pt x="735189" y="711200"/>
                </a:cubicBezTo>
                <a:cubicBezTo>
                  <a:pt x="884510" y="851285"/>
                  <a:pt x="943777" y="1164551"/>
                  <a:pt x="1003044" y="1477818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E68DDC1-23B4-4CE6-B3D5-C909065733BD}"/>
              </a:ext>
            </a:extLst>
          </p:cNvPr>
          <p:cNvSpPr/>
          <p:nvPr/>
        </p:nvSpPr>
        <p:spPr>
          <a:xfrm>
            <a:off x="1800332" y="4922244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plateaus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右大括弧 38">
            <a:extLst>
              <a:ext uri="{FF2B5EF4-FFF2-40B4-BE49-F238E27FC236}">
                <a16:creationId xmlns:a16="http://schemas.microsoft.com/office/drawing/2014/main" id="{EE42DA75-EE42-4F8E-BF7A-98D3E7629B57}"/>
              </a:ext>
            </a:extLst>
          </p:cNvPr>
          <p:cNvSpPr/>
          <p:nvPr/>
        </p:nvSpPr>
        <p:spPr>
          <a:xfrm rot="16200000">
            <a:off x="2177823" y="5040306"/>
            <a:ext cx="186301" cy="844046"/>
          </a:xfrm>
          <a:prstGeom prst="rightBrac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A94F80C7-B3E3-47A1-A820-5D58546FD0D2}"/>
              </a:ext>
            </a:extLst>
          </p:cNvPr>
          <p:cNvCxnSpPr>
            <a:cxnSpLocks/>
          </p:cNvCxnSpPr>
          <p:nvPr/>
        </p:nvCxnSpPr>
        <p:spPr>
          <a:xfrm flipV="1">
            <a:off x="6165766" y="4594508"/>
            <a:ext cx="0" cy="164845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FC2BB82B-A4C3-4C13-8224-C2C090B1B212}"/>
              </a:ext>
            </a:extLst>
          </p:cNvPr>
          <p:cNvCxnSpPr>
            <a:cxnSpLocks/>
          </p:cNvCxnSpPr>
          <p:nvPr/>
        </p:nvCxnSpPr>
        <p:spPr>
          <a:xfrm>
            <a:off x="6154786" y="6208787"/>
            <a:ext cx="2022764" cy="41563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2CFA777E-E3FB-45C2-8766-35B9D7379C71}"/>
              </a:ext>
            </a:extLst>
          </p:cNvPr>
          <p:cNvCxnSpPr>
            <a:cxnSpLocks/>
          </p:cNvCxnSpPr>
          <p:nvPr/>
        </p:nvCxnSpPr>
        <p:spPr>
          <a:xfrm flipV="1">
            <a:off x="7079862" y="4611856"/>
            <a:ext cx="295770" cy="39925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037CEC14-D84B-426E-893A-85E3057E889A}"/>
              </a:ext>
            </a:extLst>
          </p:cNvPr>
          <p:cNvCxnSpPr>
            <a:cxnSpLocks/>
          </p:cNvCxnSpPr>
          <p:nvPr/>
        </p:nvCxnSpPr>
        <p:spPr>
          <a:xfrm flipV="1">
            <a:off x="6154786" y="5949829"/>
            <a:ext cx="220201" cy="297480"/>
          </a:xfrm>
          <a:prstGeom prst="straightConnector1">
            <a:avLst/>
          </a:prstGeom>
          <a:ln w="635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D2ADCCF1-8D2B-4760-8CBA-2A3555B1DC97}"/>
              </a:ext>
            </a:extLst>
          </p:cNvPr>
          <p:cNvSpPr txBox="1"/>
          <p:nvPr/>
        </p:nvSpPr>
        <p:spPr>
          <a:xfrm>
            <a:off x="8177550" y="6296686"/>
            <a:ext cx="447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2400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70FA13EE-4E53-479C-B977-0D0A75C4138D}"/>
              </a:ext>
            </a:extLst>
          </p:cNvPr>
          <p:cNvSpPr txBox="1"/>
          <p:nvPr/>
        </p:nvSpPr>
        <p:spPr>
          <a:xfrm>
            <a:off x="7227747" y="4709792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2400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endParaRPr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87DB747D-88CF-4763-B6BA-373D8897B2C8}"/>
              </a:ext>
            </a:extLst>
          </p:cNvPr>
          <p:cNvSpPr txBox="1"/>
          <p:nvPr/>
        </p:nvSpPr>
        <p:spPr>
          <a:xfrm>
            <a:off x="5306321" y="4370238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A635EF15-E16F-4E9C-BDB6-4A0E41DF5CE3}"/>
              </a:ext>
            </a:extLst>
          </p:cNvPr>
          <p:cNvCxnSpPr>
            <a:cxnSpLocks/>
          </p:cNvCxnSpPr>
          <p:nvPr/>
        </p:nvCxnSpPr>
        <p:spPr>
          <a:xfrm flipH="1">
            <a:off x="7365137" y="4898001"/>
            <a:ext cx="1560043" cy="68271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0" name="矩形 79">
            <a:extLst>
              <a:ext uri="{FF2B5EF4-FFF2-40B4-BE49-F238E27FC236}">
                <a16:creationId xmlns:a16="http://schemas.microsoft.com/office/drawing/2014/main" id="{80680D91-77D9-4FE3-BD8B-530406CEF2F5}"/>
              </a:ext>
            </a:extLst>
          </p:cNvPr>
          <p:cNvSpPr/>
          <p:nvPr/>
        </p:nvSpPr>
        <p:spPr>
          <a:xfrm>
            <a:off x="8945973" y="4637929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saddle points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3732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280082E-34F2-1043-959A-3048A614173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and </a:t>
            </a:r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 Initialization</a:t>
            </a: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A6DDC3C2-99EF-054A-91D1-0FE6FF5D11BD}"/>
              </a:ext>
            </a:extLst>
          </p:cNvPr>
          <p:cNvSpPr/>
          <p:nvPr/>
        </p:nvSpPr>
        <p:spPr>
          <a:xfrm>
            <a:off x="4862788" y="2803403"/>
            <a:ext cx="463616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" altLang="zh-TW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 Initialization Method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" altLang="zh-TW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Pre-training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" altLang="zh-TW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initialization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" altLang="zh-TW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Xavier initialization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" altLang="zh-TW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 initialization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D5FBBC0D-EABC-504C-BF3D-72D0A4E63E9D}"/>
              </a:ext>
            </a:extLst>
          </p:cNvPr>
          <p:cNvSpPr/>
          <p:nvPr/>
        </p:nvSpPr>
        <p:spPr>
          <a:xfrm>
            <a:off x="255431" y="867558"/>
            <a:ext cx="116811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deep neural networks with 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layers is challenging as they can be sensitive to the </a:t>
            </a:r>
            <a:r>
              <a:rPr lang="en" altLang="zh-TW" sz="32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 random weights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" altLang="zh-TW" sz="32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of the learning algorithm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10BFA2E7-AC98-4BF8-8C63-564D93D44512}"/>
              </a:ext>
            </a:extLst>
          </p:cNvPr>
          <p:cNvCxnSpPr>
            <a:cxnSpLocks/>
          </p:cNvCxnSpPr>
          <p:nvPr/>
        </p:nvCxnSpPr>
        <p:spPr>
          <a:xfrm flipV="1">
            <a:off x="1190710" y="4742614"/>
            <a:ext cx="0" cy="164845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11B1A914-1913-45B0-AE80-85AFA815EE40}"/>
              </a:ext>
            </a:extLst>
          </p:cNvPr>
          <p:cNvCxnSpPr>
            <a:cxnSpLocks/>
          </p:cNvCxnSpPr>
          <p:nvPr/>
        </p:nvCxnSpPr>
        <p:spPr>
          <a:xfrm>
            <a:off x="1167619" y="6391067"/>
            <a:ext cx="286180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EFC32E6-3172-4304-9FC2-4DA37CBC39CA}"/>
              </a:ext>
            </a:extLst>
          </p:cNvPr>
          <p:cNvSpPr txBox="1"/>
          <p:nvPr/>
        </p:nvSpPr>
        <p:spPr>
          <a:xfrm>
            <a:off x="255431" y="458997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094147B-6112-4EA3-8E93-FA24178F10E1}"/>
              </a:ext>
            </a:extLst>
          </p:cNvPr>
          <p:cNvSpPr txBox="1"/>
          <p:nvPr/>
        </p:nvSpPr>
        <p:spPr>
          <a:xfrm>
            <a:off x="4052516" y="6109063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zh-TW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E2C595F2-8E0E-4CC4-8B23-1CFF3A021D86}"/>
              </a:ext>
            </a:extLst>
          </p:cNvPr>
          <p:cNvSpPr/>
          <p:nvPr/>
        </p:nvSpPr>
        <p:spPr>
          <a:xfrm>
            <a:off x="1485919" y="4875888"/>
            <a:ext cx="2155573" cy="1384996"/>
          </a:xfrm>
          <a:custGeom>
            <a:avLst/>
            <a:gdLst>
              <a:gd name="connsiteX0" fmla="*/ 0 w 1163782"/>
              <a:gd name="connsiteY0" fmla="*/ 46181 h 2154805"/>
              <a:gd name="connsiteX1" fmla="*/ 101600 w 1163782"/>
              <a:gd name="connsiteY1" fmla="*/ 738909 h 2154805"/>
              <a:gd name="connsiteX2" fmla="*/ 249382 w 1163782"/>
              <a:gd name="connsiteY2" fmla="*/ 230909 h 2154805"/>
              <a:gd name="connsiteX3" fmla="*/ 461819 w 1163782"/>
              <a:gd name="connsiteY3" fmla="*/ 1422400 h 2154805"/>
              <a:gd name="connsiteX4" fmla="*/ 572655 w 1163782"/>
              <a:gd name="connsiteY4" fmla="*/ 471054 h 2154805"/>
              <a:gd name="connsiteX5" fmla="*/ 960582 w 1163782"/>
              <a:gd name="connsiteY5" fmla="*/ 2152072 h 2154805"/>
              <a:gd name="connsiteX6" fmla="*/ 1163782 w 1163782"/>
              <a:gd name="connsiteY6" fmla="*/ 0 h 215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3782" h="2154805">
                <a:moveTo>
                  <a:pt x="0" y="46181"/>
                </a:moveTo>
                <a:cubicBezTo>
                  <a:pt x="30018" y="377151"/>
                  <a:pt x="60036" y="708121"/>
                  <a:pt x="101600" y="738909"/>
                </a:cubicBezTo>
                <a:cubicBezTo>
                  <a:pt x="143164" y="769697"/>
                  <a:pt x="189346" y="116994"/>
                  <a:pt x="249382" y="230909"/>
                </a:cubicBezTo>
                <a:cubicBezTo>
                  <a:pt x="309418" y="344824"/>
                  <a:pt x="407940" y="1382376"/>
                  <a:pt x="461819" y="1422400"/>
                </a:cubicBezTo>
                <a:cubicBezTo>
                  <a:pt x="515698" y="1462424"/>
                  <a:pt x="489528" y="349442"/>
                  <a:pt x="572655" y="471054"/>
                </a:cubicBezTo>
                <a:cubicBezTo>
                  <a:pt x="655782" y="592666"/>
                  <a:pt x="862061" y="2230581"/>
                  <a:pt x="960582" y="2152072"/>
                </a:cubicBezTo>
                <a:cubicBezTo>
                  <a:pt x="1059103" y="2073563"/>
                  <a:pt x="1111442" y="1036781"/>
                  <a:pt x="1163782" y="0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6AC1CD15-03DB-4C54-99E7-65B8A4D54E42}"/>
                  </a:ext>
                </a:extLst>
              </p:cNvPr>
              <p:cNvSpPr/>
              <p:nvPr/>
            </p:nvSpPr>
            <p:spPr>
              <a:xfrm>
                <a:off x="1450580" y="3394960"/>
                <a:ext cx="2226250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TW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TW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TW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6AC1CD15-03DB-4C54-99E7-65B8A4D54E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580" y="3394960"/>
                <a:ext cx="2226250" cy="7945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>
            <a:extLst>
              <a:ext uri="{FF2B5EF4-FFF2-40B4-BE49-F238E27FC236}">
                <a16:creationId xmlns:a16="http://schemas.microsoft.com/office/drawing/2014/main" id="{CC8F001F-D386-4B76-91E9-D941E3AA58C6}"/>
              </a:ext>
            </a:extLst>
          </p:cNvPr>
          <p:cNvSpPr/>
          <p:nvPr/>
        </p:nvSpPr>
        <p:spPr>
          <a:xfrm>
            <a:off x="4862787" y="5100972"/>
            <a:ext cx="463616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TW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Algorithm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TW" sz="28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RMSprop</a:t>
            </a:r>
            <a:endParaRPr lang="en" altLang="zh-TW" sz="28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  <a:endParaRPr lang="en" altLang="zh-TW" sz="28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endParaRPr lang="en" altLang="zh-TW" sz="28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75172F35-3379-41D9-A166-918DF2AB9852}"/>
              </a:ext>
            </a:extLst>
          </p:cNvPr>
          <p:cNvSpPr/>
          <p:nvPr/>
        </p:nvSpPr>
        <p:spPr>
          <a:xfrm>
            <a:off x="1460570" y="4960402"/>
            <a:ext cx="108000" cy="10800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3B70ED4-0F64-4B98-9F8A-D7A1A86D76F7}"/>
              </a:ext>
            </a:extLst>
          </p:cNvPr>
          <p:cNvSpPr/>
          <p:nvPr/>
        </p:nvSpPr>
        <p:spPr>
          <a:xfrm>
            <a:off x="1190101" y="4396600"/>
            <a:ext cx="7569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2000" baseline="-25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</a:t>
            </a:r>
            <a:endParaRPr lang="zh-TW" altLang="en-US" baseline="-25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155705F2-96FB-4B5A-B67C-649A43D1F268}"/>
              </a:ext>
            </a:extLst>
          </p:cNvPr>
          <p:cNvCxnSpPr>
            <a:cxnSpLocks/>
          </p:cNvCxnSpPr>
          <p:nvPr/>
        </p:nvCxnSpPr>
        <p:spPr>
          <a:xfrm>
            <a:off x="2077999" y="5299929"/>
            <a:ext cx="29574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D67FA79E-8650-4A57-8976-F2AFD1760327}"/>
              </a:ext>
            </a:extLst>
          </p:cNvPr>
          <p:cNvSpPr/>
          <p:nvPr/>
        </p:nvSpPr>
        <p:spPr>
          <a:xfrm>
            <a:off x="2045322" y="4820802"/>
            <a:ext cx="3193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>
                <a:solidFill>
                  <a:srgbClr val="00B050"/>
                </a:solidFill>
              </a:rPr>
              <a:t>𝜂</a:t>
            </a:r>
            <a:endParaRPr lang="zh-TW" alt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591CECD-B1C8-438E-A0E7-8F484A527E3C}"/>
                  </a:ext>
                </a:extLst>
              </p:cNvPr>
              <p:cNvSpPr/>
              <p:nvPr/>
            </p:nvSpPr>
            <p:spPr>
              <a:xfrm>
                <a:off x="3042610" y="5824247"/>
                <a:ext cx="490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kumimoji="1"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591CECD-B1C8-438E-A0E7-8F484A527E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610" y="5824247"/>
                <a:ext cx="49039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橢圓 28">
            <a:extLst>
              <a:ext uri="{FF2B5EF4-FFF2-40B4-BE49-F238E27FC236}">
                <a16:creationId xmlns:a16="http://schemas.microsoft.com/office/drawing/2014/main" id="{7502555C-CCE8-4A6B-AEA9-B55C93A62A00}"/>
              </a:ext>
            </a:extLst>
          </p:cNvPr>
          <p:cNvSpPr/>
          <p:nvPr/>
        </p:nvSpPr>
        <p:spPr>
          <a:xfrm>
            <a:off x="3180691" y="618826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D12F491-D644-44E7-9E12-4498038F7EA9}"/>
              </a:ext>
            </a:extLst>
          </p:cNvPr>
          <p:cNvSpPr/>
          <p:nvPr/>
        </p:nvSpPr>
        <p:spPr>
          <a:xfrm>
            <a:off x="9498952" y="4960402"/>
            <a:ext cx="231808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TW" sz="2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Regularization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L1, L2</a:t>
            </a:r>
            <a:endParaRPr lang="en" altLang="zh-TW" sz="28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Dropout</a:t>
            </a:r>
            <a:endParaRPr lang="en" altLang="zh-TW" sz="28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endParaRPr lang="en" altLang="zh-TW" sz="28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3295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280082E-34F2-1043-959A-3048A614173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Pre-train</a:t>
            </a:r>
            <a:r>
              <a:rPr kumimoji="1" lang="en-US" altLang="zh-CN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ing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90" name="群組 289">
            <a:extLst>
              <a:ext uri="{FF2B5EF4-FFF2-40B4-BE49-F238E27FC236}">
                <a16:creationId xmlns:a16="http://schemas.microsoft.com/office/drawing/2014/main" id="{19FFAB54-53B6-F844-9CE3-9BA009CC2862}"/>
              </a:ext>
            </a:extLst>
          </p:cNvPr>
          <p:cNvGrpSpPr/>
          <p:nvPr/>
        </p:nvGrpSpPr>
        <p:grpSpPr>
          <a:xfrm>
            <a:off x="3142400" y="1165860"/>
            <a:ext cx="5907200" cy="4229100"/>
            <a:chOff x="1148649" y="1006118"/>
            <a:chExt cx="7640612" cy="5658106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83121F11-8B45-BE4D-BBE2-DF53A2D16A27}"/>
                </a:ext>
              </a:extLst>
            </p:cNvPr>
            <p:cNvSpPr/>
            <p:nvPr/>
          </p:nvSpPr>
          <p:spPr>
            <a:xfrm>
              <a:off x="8249261" y="2993550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E807511F-8983-D644-A234-99444098D535}"/>
                </a:ext>
              </a:extLst>
            </p:cNvPr>
            <p:cNvSpPr/>
            <p:nvPr/>
          </p:nvSpPr>
          <p:spPr>
            <a:xfrm>
              <a:off x="1158571" y="1006118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E90FCA9E-32A3-894E-9D1A-A338CC72E506}"/>
                </a:ext>
              </a:extLst>
            </p:cNvPr>
            <p:cNvSpPr/>
            <p:nvPr/>
          </p:nvSpPr>
          <p:spPr>
            <a:xfrm>
              <a:off x="1152702" y="1859258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026FE258-2808-2141-B07C-60BFD034041B}"/>
                </a:ext>
              </a:extLst>
            </p:cNvPr>
            <p:cNvSpPr/>
            <p:nvPr/>
          </p:nvSpPr>
          <p:spPr>
            <a:xfrm>
              <a:off x="1152702" y="2652462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43BA1E85-0C49-434D-B370-41A3982E34D4}"/>
                </a:ext>
              </a:extLst>
            </p:cNvPr>
            <p:cNvSpPr/>
            <p:nvPr/>
          </p:nvSpPr>
          <p:spPr>
            <a:xfrm>
              <a:off x="1152702" y="3494118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6A03EE16-859A-0745-8B63-F26D226A67B5}"/>
                </a:ext>
              </a:extLst>
            </p:cNvPr>
            <p:cNvSpPr/>
            <p:nvPr/>
          </p:nvSpPr>
          <p:spPr>
            <a:xfrm>
              <a:off x="1152702" y="4297691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5A7E7AA5-967B-FD4E-97AF-414A4967FD90}"/>
                </a:ext>
              </a:extLst>
            </p:cNvPr>
            <p:cNvSpPr/>
            <p:nvPr/>
          </p:nvSpPr>
          <p:spPr>
            <a:xfrm>
              <a:off x="1160524" y="5209983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2DC687DC-EFC6-5945-80E4-104187C727B3}"/>
                </a:ext>
              </a:extLst>
            </p:cNvPr>
            <p:cNvSpPr/>
            <p:nvPr/>
          </p:nvSpPr>
          <p:spPr>
            <a:xfrm>
              <a:off x="1148649" y="6124224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FE34FB3B-6AFA-D94B-98E3-9B6BC26FAABB}"/>
                </a:ext>
              </a:extLst>
            </p:cNvPr>
            <p:cNvSpPr/>
            <p:nvPr/>
          </p:nvSpPr>
          <p:spPr>
            <a:xfrm>
              <a:off x="3013876" y="2242903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64EEA69B-C873-9647-ADD5-833F31AA9977}"/>
                </a:ext>
              </a:extLst>
            </p:cNvPr>
            <p:cNvSpPr/>
            <p:nvPr/>
          </p:nvSpPr>
          <p:spPr>
            <a:xfrm>
              <a:off x="3013876" y="3096043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4B42CEAD-D703-8C45-B2B0-3D508CA0C62E}"/>
                </a:ext>
              </a:extLst>
            </p:cNvPr>
            <p:cNvSpPr/>
            <p:nvPr/>
          </p:nvSpPr>
          <p:spPr>
            <a:xfrm>
              <a:off x="3013876" y="4034118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CBA1955F-F415-9149-9EC4-A474015E8A79}"/>
                </a:ext>
              </a:extLst>
            </p:cNvPr>
            <p:cNvSpPr/>
            <p:nvPr/>
          </p:nvSpPr>
          <p:spPr>
            <a:xfrm>
              <a:off x="3010076" y="4948359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B5BB4D59-6DE4-2648-8321-462AD14037B3}"/>
                </a:ext>
              </a:extLst>
            </p:cNvPr>
            <p:cNvSpPr/>
            <p:nvPr/>
          </p:nvSpPr>
          <p:spPr>
            <a:xfrm>
              <a:off x="6392408" y="2242332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36B4056E-277B-784F-BAD7-35A8E71BBCA0}"/>
                </a:ext>
              </a:extLst>
            </p:cNvPr>
            <p:cNvSpPr/>
            <p:nvPr/>
          </p:nvSpPr>
          <p:spPr>
            <a:xfrm>
              <a:off x="6392408" y="3095472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C7D3C540-16C4-2A4C-9457-E630ECAC1FC6}"/>
                </a:ext>
              </a:extLst>
            </p:cNvPr>
            <p:cNvSpPr/>
            <p:nvPr/>
          </p:nvSpPr>
          <p:spPr>
            <a:xfrm>
              <a:off x="6392408" y="4020646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07436001-CC5A-8745-9CAC-20E18540575C}"/>
                </a:ext>
              </a:extLst>
            </p:cNvPr>
            <p:cNvSpPr/>
            <p:nvPr/>
          </p:nvSpPr>
          <p:spPr>
            <a:xfrm>
              <a:off x="6388608" y="4934887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42" name="直線箭頭接點 41">
              <a:extLst>
                <a:ext uri="{FF2B5EF4-FFF2-40B4-BE49-F238E27FC236}">
                  <a16:creationId xmlns:a16="http://schemas.microsoft.com/office/drawing/2014/main" id="{0E7E8189-28B5-1C43-967A-D2520DCA4F3B}"/>
                </a:ext>
              </a:extLst>
            </p:cNvPr>
            <p:cNvCxnSpPr>
              <a:cxnSpLocks/>
              <a:stCxn id="28" idx="6"/>
              <a:endCxn id="6" idx="2"/>
            </p:cNvCxnSpPr>
            <p:nvPr/>
          </p:nvCxnSpPr>
          <p:spPr>
            <a:xfrm>
              <a:off x="6932408" y="2512332"/>
              <a:ext cx="1316853" cy="75121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箭頭接點 42">
              <a:extLst>
                <a:ext uri="{FF2B5EF4-FFF2-40B4-BE49-F238E27FC236}">
                  <a16:creationId xmlns:a16="http://schemas.microsoft.com/office/drawing/2014/main" id="{65A4B31F-8EDE-A547-A183-454AF43B4286}"/>
                </a:ext>
              </a:extLst>
            </p:cNvPr>
            <p:cNvCxnSpPr>
              <a:cxnSpLocks/>
              <a:stCxn id="29" idx="6"/>
              <a:endCxn id="6" idx="2"/>
            </p:cNvCxnSpPr>
            <p:nvPr/>
          </p:nvCxnSpPr>
          <p:spPr>
            <a:xfrm flipV="1">
              <a:off x="6932408" y="3263550"/>
              <a:ext cx="1316853" cy="10192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箭頭接點 44">
              <a:extLst>
                <a:ext uri="{FF2B5EF4-FFF2-40B4-BE49-F238E27FC236}">
                  <a16:creationId xmlns:a16="http://schemas.microsoft.com/office/drawing/2014/main" id="{4EA4BC0A-A641-444B-9EE2-189402CA5DD7}"/>
                </a:ext>
              </a:extLst>
            </p:cNvPr>
            <p:cNvCxnSpPr>
              <a:cxnSpLocks/>
              <a:stCxn id="30" idx="6"/>
              <a:endCxn id="6" idx="2"/>
            </p:cNvCxnSpPr>
            <p:nvPr/>
          </p:nvCxnSpPr>
          <p:spPr>
            <a:xfrm flipV="1">
              <a:off x="6932408" y="3263550"/>
              <a:ext cx="1316853" cy="10270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箭頭接點 45">
              <a:extLst>
                <a:ext uri="{FF2B5EF4-FFF2-40B4-BE49-F238E27FC236}">
                  <a16:creationId xmlns:a16="http://schemas.microsoft.com/office/drawing/2014/main" id="{B77B4093-47AE-0347-ADBF-16C1E0AE471A}"/>
                </a:ext>
              </a:extLst>
            </p:cNvPr>
            <p:cNvCxnSpPr>
              <a:cxnSpLocks/>
              <a:stCxn id="31" idx="6"/>
              <a:endCxn id="6" idx="2"/>
            </p:cNvCxnSpPr>
            <p:nvPr/>
          </p:nvCxnSpPr>
          <p:spPr>
            <a:xfrm flipV="1">
              <a:off x="6928608" y="3263550"/>
              <a:ext cx="1320653" cy="194133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箭頭接點 71">
              <a:extLst>
                <a:ext uri="{FF2B5EF4-FFF2-40B4-BE49-F238E27FC236}">
                  <a16:creationId xmlns:a16="http://schemas.microsoft.com/office/drawing/2014/main" id="{756DDD0B-E016-2147-ACF2-C8974643417F}"/>
                </a:ext>
              </a:extLst>
            </p:cNvPr>
            <p:cNvCxnSpPr>
              <a:cxnSpLocks/>
              <a:stCxn id="7" idx="6"/>
              <a:endCxn id="14" idx="2"/>
            </p:cNvCxnSpPr>
            <p:nvPr/>
          </p:nvCxnSpPr>
          <p:spPr>
            <a:xfrm>
              <a:off x="1698571" y="1276118"/>
              <a:ext cx="1315305" cy="12367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箭頭接點 72">
              <a:extLst>
                <a:ext uri="{FF2B5EF4-FFF2-40B4-BE49-F238E27FC236}">
                  <a16:creationId xmlns:a16="http://schemas.microsoft.com/office/drawing/2014/main" id="{CC846422-2ABB-3745-9429-6E281892507D}"/>
                </a:ext>
              </a:extLst>
            </p:cNvPr>
            <p:cNvCxnSpPr>
              <a:cxnSpLocks/>
              <a:stCxn id="7" idx="6"/>
              <a:endCxn id="15" idx="2"/>
            </p:cNvCxnSpPr>
            <p:nvPr/>
          </p:nvCxnSpPr>
          <p:spPr>
            <a:xfrm>
              <a:off x="1698571" y="1276118"/>
              <a:ext cx="1315305" cy="20899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箭頭接點 74">
              <a:extLst>
                <a:ext uri="{FF2B5EF4-FFF2-40B4-BE49-F238E27FC236}">
                  <a16:creationId xmlns:a16="http://schemas.microsoft.com/office/drawing/2014/main" id="{17817618-6B25-5F4E-95E8-049C84749905}"/>
                </a:ext>
              </a:extLst>
            </p:cNvPr>
            <p:cNvCxnSpPr>
              <a:cxnSpLocks/>
              <a:stCxn id="7" idx="6"/>
              <a:endCxn id="16" idx="2"/>
            </p:cNvCxnSpPr>
            <p:nvPr/>
          </p:nvCxnSpPr>
          <p:spPr>
            <a:xfrm>
              <a:off x="1698571" y="1276118"/>
              <a:ext cx="1315305" cy="3028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箭頭接點 75">
              <a:extLst>
                <a:ext uri="{FF2B5EF4-FFF2-40B4-BE49-F238E27FC236}">
                  <a16:creationId xmlns:a16="http://schemas.microsoft.com/office/drawing/2014/main" id="{528796DF-36A4-2F4B-968A-8A8E478812DC}"/>
                </a:ext>
              </a:extLst>
            </p:cNvPr>
            <p:cNvCxnSpPr>
              <a:cxnSpLocks/>
              <a:stCxn id="7" idx="6"/>
              <a:endCxn id="17" idx="2"/>
            </p:cNvCxnSpPr>
            <p:nvPr/>
          </p:nvCxnSpPr>
          <p:spPr>
            <a:xfrm>
              <a:off x="1698571" y="1276118"/>
              <a:ext cx="1311505" cy="39422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箭頭接點 78">
              <a:extLst>
                <a:ext uri="{FF2B5EF4-FFF2-40B4-BE49-F238E27FC236}">
                  <a16:creationId xmlns:a16="http://schemas.microsoft.com/office/drawing/2014/main" id="{DA868DD3-39B9-154F-B485-0A95CBAF4582}"/>
                </a:ext>
              </a:extLst>
            </p:cNvPr>
            <p:cNvCxnSpPr>
              <a:cxnSpLocks/>
              <a:stCxn id="8" idx="6"/>
              <a:endCxn id="14" idx="2"/>
            </p:cNvCxnSpPr>
            <p:nvPr/>
          </p:nvCxnSpPr>
          <p:spPr>
            <a:xfrm>
              <a:off x="1692702" y="2129258"/>
              <a:ext cx="1321174" cy="38364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箭頭接點 79">
              <a:extLst>
                <a:ext uri="{FF2B5EF4-FFF2-40B4-BE49-F238E27FC236}">
                  <a16:creationId xmlns:a16="http://schemas.microsoft.com/office/drawing/2014/main" id="{97649047-96FA-344B-84FB-326A42EA48CC}"/>
                </a:ext>
              </a:extLst>
            </p:cNvPr>
            <p:cNvCxnSpPr>
              <a:cxnSpLocks/>
              <a:stCxn id="8" idx="6"/>
              <a:endCxn id="15" idx="2"/>
            </p:cNvCxnSpPr>
            <p:nvPr/>
          </p:nvCxnSpPr>
          <p:spPr>
            <a:xfrm>
              <a:off x="1692702" y="2129258"/>
              <a:ext cx="1321174" cy="12367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箭頭接點 81">
              <a:extLst>
                <a:ext uri="{FF2B5EF4-FFF2-40B4-BE49-F238E27FC236}">
                  <a16:creationId xmlns:a16="http://schemas.microsoft.com/office/drawing/2014/main" id="{B4CD8A0D-C0B9-9B48-8EB7-4753A092F8DB}"/>
                </a:ext>
              </a:extLst>
            </p:cNvPr>
            <p:cNvCxnSpPr>
              <a:cxnSpLocks/>
              <a:stCxn id="8" idx="6"/>
              <a:endCxn id="16" idx="2"/>
            </p:cNvCxnSpPr>
            <p:nvPr/>
          </p:nvCxnSpPr>
          <p:spPr>
            <a:xfrm>
              <a:off x="1692702" y="2129258"/>
              <a:ext cx="1321174" cy="21748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箭頭接點 82">
              <a:extLst>
                <a:ext uri="{FF2B5EF4-FFF2-40B4-BE49-F238E27FC236}">
                  <a16:creationId xmlns:a16="http://schemas.microsoft.com/office/drawing/2014/main" id="{57091B8F-33B6-944B-8178-3EE22D41013D}"/>
                </a:ext>
              </a:extLst>
            </p:cNvPr>
            <p:cNvCxnSpPr>
              <a:cxnSpLocks/>
              <a:stCxn id="8" idx="6"/>
              <a:endCxn id="17" idx="2"/>
            </p:cNvCxnSpPr>
            <p:nvPr/>
          </p:nvCxnSpPr>
          <p:spPr>
            <a:xfrm>
              <a:off x="1692702" y="2129258"/>
              <a:ext cx="1317374" cy="308910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箭頭接點 83">
              <a:extLst>
                <a:ext uri="{FF2B5EF4-FFF2-40B4-BE49-F238E27FC236}">
                  <a16:creationId xmlns:a16="http://schemas.microsoft.com/office/drawing/2014/main" id="{618A8536-A4A1-1449-894E-7BE240DB9822}"/>
                </a:ext>
              </a:extLst>
            </p:cNvPr>
            <p:cNvCxnSpPr>
              <a:cxnSpLocks/>
              <a:stCxn id="9" idx="6"/>
              <a:endCxn id="14" idx="2"/>
            </p:cNvCxnSpPr>
            <p:nvPr/>
          </p:nvCxnSpPr>
          <p:spPr>
            <a:xfrm flipV="1">
              <a:off x="1692702" y="2512903"/>
              <a:ext cx="1321174" cy="40955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箭頭接點 84">
              <a:extLst>
                <a:ext uri="{FF2B5EF4-FFF2-40B4-BE49-F238E27FC236}">
                  <a16:creationId xmlns:a16="http://schemas.microsoft.com/office/drawing/2014/main" id="{A4BA094A-8958-E848-80C1-8497A2CEC2A5}"/>
                </a:ext>
              </a:extLst>
            </p:cNvPr>
            <p:cNvCxnSpPr>
              <a:cxnSpLocks/>
              <a:stCxn id="9" idx="6"/>
              <a:endCxn id="15" idx="2"/>
            </p:cNvCxnSpPr>
            <p:nvPr/>
          </p:nvCxnSpPr>
          <p:spPr>
            <a:xfrm>
              <a:off x="1692702" y="2922462"/>
              <a:ext cx="1321174" cy="4435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箭頭接點 86">
              <a:extLst>
                <a:ext uri="{FF2B5EF4-FFF2-40B4-BE49-F238E27FC236}">
                  <a16:creationId xmlns:a16="http://schemas.microsoft.com/office/drawing/2014/main" id="{E5A59FB3-CE3E-D749-90A9-8F0873DFBD2D}"/>
                </a:ext>
              </a:extLst>
            </p:cNvPr>
            <p:cNvCxnSpPr>
              <a:cxnSpLocks/>
              <a:stCxn id="9" idx="6"/>
              <a:endCxn id="16" idx="2"/>
            </p:cNvCxnSpPr>
            <p:nvPr/>
          </p:nvCxnSpPr>
          <p:spPr>
            <a:xfrm>
              <a:off x="1692702" y="2922462"/>
              <a:ext cx="1321174" cy="138165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箭頭接點 87">
              <a:extLst>
                <a:ext uri="{FF2B5EF4-FFF2-40B4-BE49-F238E27FC236}">
                  <a16:creationId xmlns:a16="http://schemas.microsoft.com/office/drawing/2014/main" id="{A7AD7709-99D3-5746-8C20-606EB1749DAA}"/>
                </a:ext>
              </a:extLst>
            </p:cNvPr>
            <p:cNvCxnSpPr>
              <a:cxnSpLocks/>
              <a:stCxn id="9" idx="6"/>
              <a:endCxn id="17" idx="2"/>
            </p:cNvCxnSpPr>
            <p:nvPr/>
          </p:nvCxnSpPr>
          <p:spPr>
            <a:xfrm>
              <a:off x="1692702" y="2922462"/>
              <a:ext cx="1317374" cy="229589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箭頭接點 88">
              <a:extLst>
                <a:ext uri="{FF2B5EF4-FFF2-40B4-BE49-F238E27FC236}">
                  <a16:creationId xmlns:a16="http://schemas.microsoft.com/office/drawing/2014/main" id="{6CA46983-EB50-AC42-9BBF-B9AE4AD990FE}"/>
                </a:ext>
              </a:extLst>
            </p:cNvPr>
            <p:cNvCxnSpPr>
              <a:cxnSpLocks/>
              <a:stCxn id="10" idx="6"/>
              <a:endCxn id="14" idx="2"/>
            </p:cNvCxnSpPr>
            <p:nvPr/>
          </p:nvCxnSpPr>
          <p:spPr>
            <a:xfrm flipV="1">
              <a:off x="1692702" y="2512903"/>
              <a:ext cx="1321174" cy="12512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箭頭接點 89">
              <a:extLst>
                <a:ext uri="{FF2B5EF4-FFF2-40B4-BE49-F238E27FC236}">
                  <a16:creationId xmlns:a16="http://schemas.microsoft.com/office/drawing/2014/main" id="{4945B440-91CA-704A-8DE2-08535D6D3231}"/>
                </a:ext>
              </a:extLst>
            </p:cNvPr>
            <p:cNvCxnSpPr>
              <a:cxnSpLocks/>
              <a:stCxn id="10" idx="6"/>
              <a:endCxn id="15" idx="2"/>
            </p:cNvCxnSpPr>
            <p:nvPr/>
          </p:nvCxnSpPr>
          <p:spPr>
            <a:xfrm flipV="1">
              <a:off x="1692702" y="3366043"/>
              <a:ext cx="1321174" cy="3980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箭頭接點 91">
              <a:extLst>
                <a:ext uri="{FF2B5EF4-FFF2-40B4-BE49-F238E27FC236}">
                  <a16:creationId xmlns:a16="http://schemas.microsoft.com/office/drawing/2014/main" id="{C49554DC-1477-A147-82DD-B567E91CE90C}"/>
                </a:ext>
              </a:extLst>
            </p:cNvPr>
            <p:cNvCxnSpPr>
              <a:cxnSpLocks/>
              <a:stCxn id="10" idx="6"/>
              <a:endCxn id="16" idx="2"/>
            </p:cNvCxnSpPr>
            <p:nvPr/>
          </p:nvCxnSpPr>
          <p:spPr>
            <a:xfrm>
              <a:off x="1692702" y="3764118"/>
              <a:ext cx="1321174" cy="540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箭頭接點 92">
              <a:extLst>
                <a:ext uri="{FF2B5EF4-FFF2-40B4-BE49-F238E27FC236}">
                  <a16:creationId xmlns:a16="http://schemas.microsoft.com/office/drawing/2014/main" id="{07FE3A92-A9AC-6846-AB61-311974D8AD7D}"/>
                </a:ext>
              </a:extLst>
            </p:cNvPr>
            <p:cNvCxnSpPr>
              <a:cxnSpLocks/>
              <a:stCxn id="10" idx="6"/>
              <a:endCxn id="17" idx="2"/>
            </p:cNvCxnSpPr>
            <p:nvPr/>
          </p:nvCxnSpPr>
          <p:spPr>
            <a:xfrm>
              <a:off x="1692702" y="3764118"/>
              <a:ext cx="1317374" cy="14542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箭頭接點 93">
              <a:extLst>
                <a:ext uri="{FF2B5EF4-FFF2-40B4-BE49-F238E27FC236}">
                  <a16:creationId xmlns:a16="http://schemas.microsoft.com/office/drawing/2014/main" id="{0EB20DF9-FE39-FD49-ACA5-9CC8953C88B3}"/>
                </a:ext>
              </a:extLst>
            </p:cNvPr>
            <p:cNvCxnSpPr>
              <a:cxnSpLocks/>
              <a:stCxn id="11" idx="6"/>
              <a:endCxn id="14" idx="2"/>
            </p:cNvCxnSpPr>
            <p:nvPr/>
          </p:nvCxnSpPr>
          <p:spPr>
            <a:xfrm flipV="1">
              <a:off x="1692702" y="2512903"/>
              <a:ext cx="1321174" cy="20547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箭頭接點 94">
              <a:extLst>
                <a:ext uri="{FF2B5EF4-FFF2-40B4-BE49-F238E27FC236}">
                  <a16:creationId xmlns:a16="http://schemas.microsoft.com/office/drawing/2014/main" id="{E65AADCD-D407-9D4D-9C68-D60C3911FE55}"/>
                </a:ext>
              </a:extLst>
            </p:cNvPr>
            <p:cNvCxnSpPr>
              <a:cxnSpLocks/>
              <a:stCxn id="11" idx="6"/>
              <a:endCxn id="15" idx="2"/>
            </p:cNvCxnSpPr>
            <p:nvPr/>
          </p:nvCxnSpPr>
          <p:spPr>
            <a:xfrm flipV="1">
              <a:off x="1692702" y="3366043"/>
              <a:ext cx="1321174" cy="12016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箭頭接點 96">
              <a:extLst>
                <a:ext uri="{FF2B5EF4-FFF2-40B4-BE49-F238E27FC236}">
                  <a16:creationId xmlns:a16="http://schemas.microsoft.com/office/drawing/2014/main" id="{4D19D38E-B078-AB4C-8EBF-FB63DE04BDE6}"/>
                </a:ext>
              </a:extLst>
            </p:cNvPr>
            <p:cNvCxnSpPr>
              <a:cxnSpLocks/>
              <a:stCxn id="11" idx="6"/>
              <a:endCxn id="16" idx="2"/>
            </p:cNvCxnSpPr>
            <p:nvPr/>
          </p:nvCxnSpPr>
          <p:spPr>
            <a:xfrm flipV="1">
              <a:off x="1692702" y="4304118"/>
              <a:ext cx="1321174" cy="26357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箭頭接點 97">
              <a:extLst>
                <a:ext uri="{FF2B5EF4-FFF2-40B4-BE49-F238E27FC236}">
                  <a16:creationId xmlns:a16="http://schemas.microsoft.com/office/drawing/2014/main" id="{F3965AD1-713A-F54C-8AF5-0C8A765C894D}"/>
                </a:ext>
              </a:extLst>
            </p:cNvPr>
            <p:cNvCxnSpPr>
              <a:cxnSpLocks/>
              <a:stCxn id="11" idx="6"/>
              <a:endCxn id="17" idx="2"/>
            </p:cNvCxnSpPr>
            <p:nvPr/>
          </p:nvCxnSpPr>
          <p:spPr>
            <a:xfrm>
              <a:off x="1692702" y="4567691"/>
              <a:ext cx="1317374" cy="6506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箭頭接點 98">
              <a:extLst>
                <a:ext uri="{FF2B5EF4-FFF2-40B4-BE49-F238E27FC236}">
                  <a16:creationId xmlns:a16="http://schemas.microsoft.com/office/drawing/2014/main" id="{B219F72D-1E89-8D41-8F09-9F01A35108CC}"/>
                </a:ext>
              </a:extLst>
            </p:cNvPr>
            <p:cNvCxnSpPr>
              <a:cxnSpLocks/>
              <a:stCxn id="12" idx="6"/>
              <a:endCxn id="14" idx="2"/>
            </p:cNvCxnSpPr>
            <p:nvPr/>
          </p:nvCxnSpPr>
          <p:spPr>
            <a:xfrm flipV="1">
              <a:off x="1700524" y="2512903"/>
              <a:ext cx="1313352" cy="29670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箭頭接點 99">
              <a:extLst>
                <a:ext uri="{FF2B5EF4-FFF2-40B4-BE49-F238E27FC236}">
                  <a16:creationId xmlns:a16="http://schemas.microsoft.com/office/drawing/2014/main" id="{95883A85-ACB0-DA49-A355-B9BC7DB3F6FA}"/>
                </a:ext>
              </a:extLst>
            </p:cNvPr>
            <p:cNvCxnSpPr>
              <a:cxnSpLocks/>
              <a:stCxn id="12" idx="6"/>
              <a:endCxn id="15" idx="2"/>
            </p:cNvCxnSpPr>
            <p:nvPr/>
          </p:nvCxnSpPr>
          <p:spPr>
            <a:xfrm flipV="1">
              <a:off x="1700524" y="3366043"/>
              <a:ext cx="1313352" cy="21139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箭頭接點 101">
              <a:extLst>
                <a:ext uri="{FF2B5EF4-FFF2-40B4-BE49-F238E27FC236}">
                  <a16:creationId xmlns:a16="http://schemas.microsoft.com/office/drawing/2014/main" id="{2E685F67-0F66-2E48-B4A3-76F726673014}"/>
                </a:ext>
              </a:extLst>
            </p:cNvPr>
            <p:cNvCxnSpPr>
              <a:cxnSpLocks/>
              <a:stCxn id="12" idx="6"/>
              <a:endCxn id="16" idx="2"/>
            </p:cNvCxnSpPr>
            <p:nvPr/>
          </p:nvCxnSpPr>
          <p:spPr>
            <a:xfrm flipV="1">
              <a:off x="1700524" y="4304118"/>
              <a:ext cx="1313352" cy="11758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箭頭接點 102">
              <a:extLst>
                <a:ext uri="{FF2B5EF4-FFF2-40B4-BE49-F238E27FC236}">
                  <a16:creationId xmlns:a16="http://schemas.microsoft.com/office/drawing/2014/main" id="{A0C08D88-6F14-1046-86C5-311FC0E888C3}"/>
                </a:ext>
              </a:extLst>
            </p:cNvPr>
            <p:cNvCxnSpPr>
              <a:cxnSpLocks/>
              <a:stCxn id="12" idx="6"/>
              <a:endCxn id="17" idx="2"/>
            </p:cNvCxnSpPr>
            <p:nvPr/>
          </p:nvCxnSpPr>
          <p:spPr>
            <a:xfrm flipV="1">
              <a:off x="1700524" y="5218359"/>
              <a:ext cx="1309552" cy="2616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箭頭接點 103">
              <a:extLst>
                <a:ext uri="{FF2B5EF4-FFF2-40B4-BE49-F238E27FC236}">
                  <a16:creationId xmlns:a16="http://schemas.microsoft.com/office/drawing/2014/main" id="{CD961E10-C826-3245-A356-AB5E91778B55}"/>
                </a:ext>
              </a:extLst>
            </p:cNvPr>
            <p:cNvCxnSpPr>
              <a:cxnSpLocks/>
              <a:stCxn id="13" idx="6"/>
              <a:endCxn id="14" idx="2"/>
            </p:cNvCxnSpPr>
            <p:nvPr/>
          </p:nvCxnSpPr>
          <p:spPr>
            <a:xfrm flipV="1">
              <a:off x="1688649" y="2512903"/>
              <a:ext cx="1325227" cy="38813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箭頭接點 104">
              <a:extLst>
                <a:ext uri="{FF2B5EF4-FFF2-40B4-BE49-F238E27FC236}">
                  <a16:creationId xmlns:a16="http://schemas.microsoft.com/office/drawing/2014/main" id="{6D41C9C3-6007-3040-9A14-07BB92662E85}"/>
                </a:ext>
              </a:extLst>
            </p:cNvPr>
            <p:cNvCxnSpPr>
              <a:cxnSpLocks/>
              <a:stCxn id="13" idx="6"/>
              <a:endCxn id="15" idx="2"/>
            </p:cNvCxnSpPr>
            <p:nvPr/>
          </p:nvCxnSpPr>
          <p:spPr>
            <a:xfrm flipV="1">
              <a:off x="1688649" y="3366043"/>
              <a:ext cx="1325227" cy="30281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箭頭接點 106">
              <a:extLst>
                <a:ext uri="{FF2B5EF4-FFF2-40B4-BE49-F238E27FC236}">
                  <a16:creationId xmlns:a16="http://schemas.microsoft.com/office/drawing/2014/main" id="{F0D65A8E-7C1E-F549-9D75-FD18D882E3EA}"/>
                </a:ext>
              </a:extLst>
            </p:cNvPr>
            <p:cNvCxnSpPr>
              <a:cxnSpLocks/>
              <a:stCxn id="13" idx="6"/>
              <a:endCxn id="16" idx="2"/>
            </p:cNvCxnSpPr>
            <p:nvPr/>
          </p:nvCxnSpPr>
          <p:spPr>
            <a:xfrm flipV="1">
              <a:off x="1688649" y="4304118"/>
              <a:ext cx="1325227" cy="20901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箭頭接點 107">
              <a:extLst>
                <a:ext uri="{FF2B5EF4-FFF2-40B4-BE49-F238E27FC236}">
                  <a16:creationId xmlns:a16="http://schemas.microsoft.com/office/drawing/2014/main" id="{D32DD30A-8B36-4C40-9C18-7386C9E86DCE}"/>
                </a:ext>
              </a:extLst>
            </p:cNvPr>
            <p:cNvCxnSpPr>
              <a:cxnSpLocks/>
              <a:stCxn id="13" idx="6"/>
              <a:endCxn id="17" idx="2"/>
            </p:cNvCxnSpPr>
            <p:nvPr/>
          </p:nvCxnSpPr>
          <p:spPr>
            <a:xfrm flipV="1">
              <a:off x="1688649" y="5218359"/>
              <a:ext cx="1321427" cy="11758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橢圓 108">
              <a:extLst>
                <a:ext uri="{FF2B5EF4-FFF2-40B4-BE49-F238E27FC236}">
                  <a16:creationId xmlns:a16="http://schemas.microsoft.com/office/drawing/2014/main" id="{A4612E66-44D2-0847-BF7C-31EE847E17DA}"/>
                </a:ext>
              </a:extLst>
            </p:cNvPr>
            <p:cNvSpPr/>
            <p:nvPr/>
          </p:nvSpPr>
          <p:spPr>
            <a:xfrm>
              <a:off x="8247281" y="1013092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0" name="橢圓 109">
              <a:extLst>
                <a:ext uri="{FF2B5EF4-FFF2-40B4-BE49-F238E27FC236}">
                  <a16:creationId xmlns:a16="http://schemas.microsoft.com/office/drawing/2014/main" id="{C1383F1D-BFB9-EA40-A3FD-B22C7D35AECC}"/>
                </a:ext>
              </a:extLst>
            </p:cNvPr>
            <p:cNvSpPr/>
            <p:nvPr/>
          </p:nvSpPr>
          <p:spPr>
            <a:xfrm>
              <a:off x="8249261" y="1855410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1" name="橢圓 110">
              <a:extLst>
                <a:ext uri="{FF2B5EF4-FFF2-40B4-BE49-F238E27FC236}">
                  <a16:creationId xmlns:a16="http://schemas.microsoft.com/office/drawing/2014/main" id="{AF6E8C72-9A08-3940-B2F3-CA2362771292}"/>
                </a:ext>
              </a:extLst>
            </p:cNvPr>
            <p:cNvSpPr/>
            <p:nvPr/>
          </p:nvSpPr>
          <p:spPr>
            <a:xfrm>
              <a:off x="8247281" y="4143323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2" name="橢圓 111">
              <a:extLst>
                <a:ext uri="{FF2B5EF4-FFF2-40B4-BE49-F238E27FC236}">
                  <a16:creationId xmlns:a16="http://schemas.microsoft.com/office/drawing/2014/main" id="{AB72B4CC-CA52-0F4C-AEE0-BD486F63687C}"/>
                </a:ext>
              </a:extLst>
            </p:cNvPr>
            <p:cNvSpPr/>
            <p:nvPr/>
          </p:nvSpPr>
          <p:spPr>
            <a:xfrm>
              <a:off x="8247281" y="5209983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3" name="橢圓 112">
              <a:extLst>
                <a:ext uri="{FF2B5EF4-FFF2-40B4-BE49-F238E27FC236}">
                  <a16:creationId xmlns:a16="http://schemas.microsoft.com/office/drawing/2014/main" id="{258C108E-BDFA-DF48-9D56-DB64E0E59876}"/>
                </a:ext>
              </a:extLst>
            </p:cNvPr>
            <p:cNvSpPr/>
            <p:nvPr/>
          </p:nvSpPr>
          <p:spPr>
            <a:xfrm>
              <a:off x="8247281" y="6124224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14" name="直線箭頭接點 113">
              <a:extLst>
                <a:ext uri="{FF2B5EF4-FFF2-40B4-BE49-F238E27FC236}">
                  <a16:creationId xmlns:a16="http://schemas.microsoft.com/office/drawing/2014/main" id="{7D4F2BFE-2E24-0C49-BCD2-C5BF66B2B28C}"/>
                </a:ext>
              </a:extLst>
            </p:cNvPr>
            <p:cNvCxnSpPr>
              <a:cxnSpLocks/>
              <a:stCxn id="28" idx="6"/>
              <a:endCxn id="109" idx="2"/>
            </p:cNvCxnSpPr>
            <p:nvPr/>
          </p:nvCxnSpPr>
          <p:spPr>
            <a:xfrm flipV="1">
              <a:off x="6932408" y="1283092"/>
              <a:ext cx="1314873" cy="12292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線箭頭接點 114">
              <a:extLst>
                <a:ext uri="{FF2B5EF4-FFF2-40B4-BE49-F238E27FC236}">
                  <a16:creationId xmlns:a16="http://schemas.microsoft.com/office/drawing/2014/main" id="{C5312B62-AED5-5645-94D3-763D3DFFFAB7}"/>
                </a:ext>
              </a:extLst>
            </p:cNvPr>
            <p:cNvCxnSpPr>
              <a:cxnSpLocks/>
              <a:stCxn id="31" idx="6"/>
              <a:endCxn id="113" idx="2"/>
            </p:cNvCxnSpPr>
            <p:nvPr/>
          </p:nvCxnSpPr>
          <p:spPr>
            <a:xfrm>
              <a:off x="6928608" y="5204887"/>
              <a:ext cx="1318673" cy="118933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箭頭接點 115">
              <a:extLst>
                <a:ext uri="{FF2B5EF4-FFF2-40B4-BE49-F238E27FC236}">
                  <a16:creationId xmlns:a16="http://schemas.microsoft.com/office/drawing/2014/main" id="{7994644C-73A7-0A45-ABFC-1FF8EA24AEC8}"/>
                </a:ext>
              </a:extLst>
            </p:cNvPr>
            <p:cNvCxnSpPr>
              <a:cxnSpLocks/>
              <a:stCxn id="28" idx="6"/>
              <a:endCxn id="110" idx="2"/>
            </p:cNvCxnSpPr>
            <p:nvPr/>
          </p:nvCxnSpPr>
          <p:spPr>
            <a:xfrm flipV="1">
              <a:off x="6932408" y="2125410"/>
              <a:ext cx="1316853" cy="38692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箭頭接點 116">
              <a:extLst>
                <a:ext uri="{FF2B5EF4-FFF2-40B4-BE49-F238E27FC236}">
                  <a16:creationId xmlns:a16="http://schemas.microsoft.com/office/drawing/2014/main" id="{1FCFFDA7-9B31-9D41-B21D-0101136A50D9}"/>
                </a:ext>
              </a:extLst>
            </p:cNvPr>
            <p:cNvCxnSpPr>
              <a:cxnSpLocks/>
              <a:stCxn id="29" idx="6"/>
              <a:endCxn id="109" idx="2"/>
            </p:cNvCxnSpPr>
            <p:nvPr/>
          </p:nvCxnSpPr>
          <p:spPr>
            <a:xfrm flipV="1">
              <a:off x="6932408" y="1283092"/>
              <a:ext cx="1314873" cy="20823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箭頭接點 117">
              <a:extLst>
                <a:ext uri="{FF2B5EF4-FFF2-40B4-BE49-F238E27FC236}">
                  <a16:creationId xmlns:a16="http://schemas.microsoft.com/office/drawing/2014/main" id="{F8B670A4-B835-564E-A645-7BCFFB8EDB7D}"/>
                </a:ext>
              </a:extLst>
            </p:cNvPr>
            <p:cNvCxnSpPr>
              <a:cxnSpLocks/>
              <a:stCxn id="28" idx="6"/>
              <a:endCxn id="111" idx="2"/>
            </p:cNvCxnSpPr>
            <p:nvPr/>
          </p:nvCxnSpPr>
          <p:spPr>
            <a:xfrm>
              <a:off x="6932408" y="2512332"/>
              <a:ext cx="1314873" cy="190099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箭頭接點 118">
              <a:extLst>
                <a:ext uri="{FF2B5EF4-FFF2-40B4-BE49-F238E27FC236}">
                  <a16:creationId xmlns:a16="http://schemas.microsoft.com/office/drawing/2014/main" id="{FA6A9934-48A0-D54B-B956-68DCA62F7040}"/>
                </a:ext>
              </a:extLst>
            </p:cNvPr>
            <p:cNvCxnSpPr>
              <a:cxnSpLocks/>
              <a:stCxn id="29" idx="6"/>
              <a:endCxn id="110" idx="2"/>
            </p:cNvCxnSpPr>
            <p:nvPr/>
          </p:nvCxnSpPr>
          <p:spPr>
            <a:xfrm flipV="1">
              <a:off x="6932408" y="2125410"/>
              <a:ext cx="1316853" cy="124006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箭頭接點 119">
              <a:extLst>
                <a:ext uri="{FF2B5EF4-FFF2-40B4-BE49-F238E27FC236}">
                  <a16:creationId xmlns:a16="http://schemas.microsoft.com/office/drawing/2014/main" id="{291C00E0-E860-2344-B477-D148A0A40DF6}"/>
                </a:ext>
              </a:extLst>
            </p:cNvPr>
            <p:cNvCxnSpPr>
              <a:cxnSpLocks/>
              <a:stCxn id="29" idx="6"/>
              <a:endCxn id="111" idx="2"/>
            </p:cNvCxnSpPr>
            <p:nvPr/>
          </p:nvCxnSpPr>
          <p:spPr>
            <a:xfrm>
              <a:off x="6932408" y="3365472"/>
              <a:ext cx="1314873" cy="10478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線箭頭接點 120">
              <a:extLst>
                <a:ext uri="{FF2B5EF4-FFF2-40B4-BE49-F238E27FC236}">
                  <a16:creationId xmlns:a16="http://schemas.microsoft.com/office/drawing/2014/main" id="{5B4B467D-B6BF-7340-AD6C-2E7D10290370}"/>
                </a:ext>
              </a:extLst>
            </p:cNvPr>
            <p:cNvCxnSpPr>
              <a:cxnSpLocks/>
              <a:stCxn id="29" idx="6"/>
              <a:endCxn id="112" idx="2"/>
            </p:cNvCxnSpPr>
            <p:nvPr/>
          </p:nvCxnSpPr>
          <p:spPr>
            <a:xfrm>
              <a:off x="6932408" y="3365472"/>
              <a:ext cx="1314873" cy="21145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箭頭接點 121">
              <a:extLst>
                <a:ext uri="{FF2B5EF4-FFF2-40B4-BE49-F238E27FC236}">
                  <a16:creationId xmlns:a16="http://schemas.microsoft.com/office/drawing/2014/main" id="{7F4AC3A5-6D70-8741-9805-F3C47D0A8B7D}"/>
                </a:ext>
              </a:extLst>
            </p:cNvPr>
            <p:cNvCxnSpPr>
              <a:cxnSpLocks/>
              <a:stCxn id="29" idx="6"/>
              <a:endCxn id="113" idx="2"/>
            </p:cNvCxnSpPr>
            <p:nvPr/>
          </p:nvCxnSpPr>
          <p:spPr>
            <a:xfrm>
              <a:off x="6932408" y="3365472"/>
              <a:ext cx="1314873" cy="30287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線箭頭接點 127">
              <a:extLst>
                <a:ext uri="{FF2B5EF4-FFF2-40B4-BE49-F238E27FC236}">
                  <a16:creationId xmlns:a16="http://schemas.microsoft.com/office/drawing/2014/main" id="{43127A32-EE56-6943-BBC3-D79D73C047F9}"/>
                </a:ext>
              </a:extLst>
            </p:cNvPr>
            <p:cNvCxnSpPr>
              <a:cxnSpLocks/>
              <a:stCxn id="30" idx="6"/>
              <a:endCxn id="109" idx="2"/>
            </p:cNvCxnSpPr>
            <p:nvPr/>
          </p:nvCxnSpPr>
          <p:spPr>
            <a:xfrm flipV="1">
              <a:off x="6932408" y="1283092"/>
              <a:ext cx="1314873" cy="30075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箭頭接點 128">
              <a:extLst>
                <a:ext uri="{FF2B5EF4-FFF2-40B4-BE49-F238E27FC236}">
                  <a16:creationId xmlns:a16="http://schemas.microsoft.com/office/drawing/2014/main" id="{FC2B0A98-391C-BE41-B7BC-E44D9D8DBB31}"/>
                </a:ext>
              </a:extLst>
            </p:cNvPr>
            <p:cNvCxnSpPr>
              <a:cxnSpLocks/>
              <a:stCxn id="30" idx="6"/>
              <a:endCxn id="110" idx="2"/>
            </p:cNvCxnSpPr>
            <p:nvPr/>
          </p:nvCxnSpPr>
          <p:spPr>
            <a:xfrm flipV="1">
              <a:off x="6932408" y="2125410"/>
              <a:ext cx="1316853" cy="216523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箭頭接點 129">
              <a:extLst>
                <a:ext uri="{FF2B5EF4-FFF2-40B4-BE49-F238E27FC236}">
                  <a16:creationId xmlns:a16="http://schemas.microsoft.com/office/drawing/2014/main" id="{955896C5-B67A-8C46-8FC1-C7E66FC948E7}"/>
                </a:ext>
              </a:extLst>
            </p:cNvPr>
            <p:cNvCxnSpPr>
              <a:cxnSpLocks/>
              <a:stCxn id="30" idx="6"/>
              <a:endCxn id="111" idx="2"/>
            </p:cNvCxnSpPr>
            <p:nvPr/>
          </p:nvCxnSpPr>
          <p:spPr>
            <a:xfrm>
              <a:off x="6932408" y="4290646"/>
              <a:ext cx="1314873" cy="1226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箭頭接點 130">
              <a:extLst>
                <a:ext uri="{FF2B5EF4-FFF2-40B4-BE49-F238E27FC236}">
                  <a16:creationId xmlns:a16="http://schemas.microsoft.com/office/drawing/2014/main" id="{A1FEA9CE-A118-9649-BB32-6062B95949E3}"/>
                </a:ext>
              </a:extLst>
            </p:cNvPr>
            <p:cNvCxnSpPr>
              <a:cxnSpLocks/>
              <a:stCxn id="30" idx="6"/>
              <a:endCxn id="112" idx="2"/>
            </p:cNvCxnSpPr>
            <p:nvPr/>
          </p:nvCxnSpPr>
          <p:spPr>
            <a:xfrm>
              <a:off x="6932408" y="4290646"/>
              <a:ext cx="1314873" cy="118933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箭頭接點 131">
              <a:extLst>
                <a:ext uri="{FF2B5EF4-FFF2-40B4-BE49-F238E27FC236}">
                  <a16:creationId xmlns:a16="http://schemas.microsoft.com/office/drawing/2014/main" id="{0BF6FCED-CAFE-914B-A582-0D835ABD1250}"/>
                </a:ext>
              </a:extLst>
            </p:cNvPr>
            <p:cNvCxnSpPr>
              <a:cxnSpLocks/>
              <a:stCxn id="30" idx="6"/>
              <a:endCxn id="113" idx="2"/>
            </p:cNvCxnSpPr>
            <p:nvPr/>
          </p:nvCxnSpPr>
          <p:spPr>
            <a:xfrm>
              <a:off x="6932408" y="4290646"/>
              <a:ext cx="1314873" cy="21035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箭頭接點 132">
              <a:extLst>
                <a:ext uri="{FF2B5EF4-FFF2-40B4-BE49-F238E27FC236}">
                  <a16:creationId xmlns:a16="http://schemas.microsoft.com/office/drawing/2014/main" id="{09DBA614-8DA8-E047-927C-CC1CA534AAEA}"/>
                </a:ext>
              </a:extLst>
            </p:cNvPr>
            <p:cNvCxnSpPr>
              <a:cxnSpLocks/>
              <a:stCxn id="31" idx="6"/>
              <a:endCxn id="109" idx="2"/>
            </p:cNvCxnSpPr>
            <p:nvPr/>
          </p:nvCxnSpPr>
          <p:spPr>
            <a:xfrm flipV="1">
              <a:off x="6928608" y="1283092"/>
              <a:ext cx="1318673" cy="39217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箭頭接點 133">
              <a:extLst>
                <a:ext uri="{FF2B5EF4-FFF2-40B4-BE49-F238E27FC236}">
                  <a16:creationId xmlns:a16="http://schemas.microsoft.com/office/drawing/2014/main" id="{AF78BB28-C8ED-0B4A-A7E3-C7D3C5382A06}"/>
                </a:ext>
              </a:extLst>
            </p:cNvPr>
            <p:cNvCxnSpPr>
              <a:cxnSpLocks/>
              <a:stCxn id="31" idx="6"/>
              <a:endCxn id="110" idx="2"/>
            </p:cNvCxnSpPr>
            <p:nvPr/>
          </p:nvCxnSpPr>
          <p:spPr>
            <a:xfrm flipV="1">
              <a:off x="6928608" y="2125410"/>
              <a:ext cx="1320653" cy="30794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箭頭接點 134">
              <a:extLst>
                <a:ext uri="{FF2B5EF4-FFF2-40B4-BE49-F238E27FC236}">
                  <a16:creationId xmlns:a16="http://schemas.microsoft.com/office/drawing/2014/main" id="{BAEBEE55-716B-5848-90A0-C75EF3568C64}"/>
                </a:ext>
              </a:extLst>
            </p:cNvPr>
            <p:cNvCxnSpPr>
              <a:cxnSpLocks/>
              <a:stCxn id="31" idx="6"/>
              <a:endCxn id="111" idx="2"/>
            </p:cNvCxnSpPr>
            <p:nvPr/>
          </p:nvCxnSpPr>
          <p:spPr>
            <a:xfrm flipV="1">
              <a:off x="6928608" y="4413323"/>
              <a:ext cx="1318673" cy="7915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箭頭接點 135">
              <a:extLst>
                <a:ext uri="{FF2B5EF4-FFF2-40B4-BE49-F238E27FC236}">
                  <a16:creationId xmlns:a16="http://schemas.microsoft.com/office/drawing/2014/main" id="{7817BBD1-6E7C-D14B-85B7-B366514A10AB}"/>
                </a:ext>
              </a:extLst>
            </p:cNvPr>
            <p:cNvCxnSpPr>
              <a:cxnSpLocks/>
              <a:stCxn id="31" idx="6"/>
              <a:endCxn id="112" idx="2"/>
            </p:cNvCxnSpPr>
            <p:nvPr/>
          </p:nvCxnSpPr>
          <p:spPr>
            <a:xfrm>
              <a:off x="6928608" y="5204887"/>
              <a:ext cx="1318673" cy="2750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橢圓 231">
              <a:extLst>
                <a:ext uri="{FF2B5EF4-FFF2-40B4-BE49-F238E27FC236}">
                  <a16:creationId xmlns:a16="http://schemas.microsoft.com/office/drawing/2014/main" id="{386C9616-E973-CF4A-B4CF-76A6827B2505}"/>
                </a:ext>
              </a:extLst>
            </p:cNvPr>
            <p:cNvSpPr/>
            <p:nvPr/>
          </p:nvSpPr>
          <p:spPr>
            <a:xfrm>
              <a:off x="4701242" y="3096043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33" name="橢圓 232">
              <a:extLst>
                <a:ext uri="{FF2B5EF4-FFF2-40B4-BE49-F238E27FC236}">
                  <a16:creationId xmlns:a16="http://schemas.microsoft.com/office/drawing/2014/main" id="{39F4D3F4-C7DC-1742-9FF9-B08E9B4FFA9E}"/>
                </a:ext>
              </a:extLst>
            </p:cNvPr>
            <p:cNvSpPr/>
            <p:nvPr/>
          </p:nvSpPr>
          <p:spPr>
            <a:xfrm>
              <a:off x="4701242" y="4034118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234" name="直線箭頭接點 233">
              <a:extLst>
                <a:ext uri="{FF2B5EF4-FFF2-40B4-BE49-F238E27FC236}">
                  <a16:creationId xmlns:a16="http://schemas.microsoft.com/office/drawing/2014/main" id="{46E4676B-49AC-A343-A4B8-3417A9D780A5}"/>
                </a:ext>
              </a:extLst>
            </p:cNvPr>
            <p:cNvCxnSpPr>
              <a:cxnSpLocks/>
              <a:stCxn id="14" idx="6"/>
              <a:endCxn id="232" idx="2"/>
            </p:cNvCxnSpPr>
            <p:nvPr/>
          </p:nvCxnSpPr>
          <p:spPr>
            <a:xfrm>
              <a:off x="3553876" y="2512903"/>
              <a:ext cx="1147366" cy="8531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線箭頭接點 236">
              <a:extLst>
                <a:ext uri="{FF2B5EF4-FFF2-40B4-BE49-F238E27FC236}">
                  <a16:creationId xmlns:a16="http://schemas.microsoft.com/office/drawing/2014/main" id="{E401FADE-2313-C74A-8CCD-D086CE335030}"/>
                </a:ext>
              </a:extLst>
            </p:cNvPr>
            <p:cNvCxnSpPr>
              <a:cxnSpLocks/>
              <a:stCxn id="15" idx="6"/>
              <a:endCxn id="232" idx="2"/>
            </p:cNvCxnSpPr>
            <p:nvPr/>
          </p:nvCxnSpPr>
          <p:spPr>
            <a:xfrm>
              <a:off x="3553876" y="3366043"/>
              <a:ext cx="114736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直線箭頭接點 239">
              <a:extLst>
                <a:ext uri="{FF2B5EF4-FFF2-40B4-BE49-F238E27FC236}">
                  <a16:creationId xmlns:a16="http://schemas.microsoft.com/office/drawing/2014/main" id="{756D1042-2435-7340-8F13-43ADE3B9E1F9}"/>
                </a:ext>
              </a:extLst>
            </p:cNvPr>
            <p:cNvCxnSpPr>
              <a:cxnSpLocks/>
              <a:stCxn id="16" idx="6"/>
              <a:endCxn id="232" idx="2"/>
            </p:cNvCxnSpPr>
            <p:nvPr/>
          </p:nvCxnSpPr>
          <p:spPr>
            <a:xfrm flipV="1">
              <a:off x="3553876" y="3366043"/>
              <a:ext cx="1147366" cy="9380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線箭頭接點 242">
              <a:extLst>
                <a:ext uri="{FF2B5EF4-FFF2-40B4-BE49-F238E27FC236}">
                  <a16:creationId xmlns:a16="http://schemas.microsoft.com/office/drawing/2014/main" id="{A3109982-15F1-6443-8ECF-F95A290C6657}"/>
                </a:ext>
              </a:extLst>
            </p:cNvPr>
            <p:cNvCxnSpPr>
              <a:cxnSpLocks/>
              <a:stCxn id="17" idx="6"/>
              <a:endCxn id="232" idx="2"/>
            </p:cNvCxnSpPr>
            <p:nvPr/>
          </p:nvCxnSpPr>
          <p:spPr>
            <a:xfrm flipV="1">
              <a:off x="3550076" y="3366043"/>
              <a:ext cx="1151166" cy="185231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線箭頭接點 245">
              <a:extLst>
                <a:ext uri="{FF2B5EF4-FFF2-40B4-BE49-F238E27FC236}">
                  <a16:creationId xmlns:a16="http://schemas.microsoft.com/office/drawing/2014/main" id="{B9769D6B-7C54-384C-BF07-28008A1F2F5A}"/>
                </a:ext>
              </a:extLst>
            </p:cNvPr>
            <p:cNvCxnSpPr>
              <a:cxnSpLocks/>
              <a:stCxn id="14" idx="6"/>
              <a:endCxn id="233" idx="2"/>
            </p:cNvCxnSpPr>
            <p:nvPr/>
          </p:nvCxnSpPr>
          <p:spPr>
            <a:xfrm>
              <a:off x="3553876" y="2512903"/>
              <a:ext cx="1147366" cy="17912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線箭頭接點 248">
              <a:extLst>
                <a:ext uri="{FF2B5EF4-FFF2-40B4-BE49-F238E27FC236}">
                  <a16:creationId xmlns:a16="http://schemas.microsoft.com/office/drawing/2014/main" id="{CFEF9905-B527-864F-9C34-3B56AFF7C60E}"/>
                </a:ext>
              </a:extLst>
            </p:cNvPr>
            <p:cNvCxnSpPr>
              <a:cxnSpLocks/>
              <a:stCxn id="15" idx="6"/>
              <a:endCxn id="233" idx="2"/>
            </p:cNvCxnSpPr>
            <p:nvPr/>
          </p:nvCxnSpPr>
          <p:spPr>
            <a:xfrm>
              <a:off x="3553876" y="3366043"/>
              <a:ext cx="1147366" cy="9380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線箭頭接點 251">
              <a:extLst>
                <a:ext uri="{FF2B5EF4-FFF2-40B4-BE49-F238E27FC236}">
                  <a16:creationId xmlns:a16="http://schemas.microsoft.com/office/drawing/2014/main" id="{44F8C6CF-84CB-2546-9BAA-8DF6CACB0E69}"/>
                </a:ext>
              </a:extLst>
            </p:cNvPr>
            <p:cNvCxnSpPr>
              <a:cxnSpLocks/>
              <a:stCxn id="16" idx="6"/>
              <a:endCxn id="233" idx="2"/>
            </p:cNvCxnSpPr>
            <p:nvPr/>
          </p:nvCxnSpPr>
          <p:spPr>
            <a:xfrm>
              <a:off x="3553876" y="4304118"/>
              <a:ext cx="114736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線箭頭接點 254">
              <a:extLst>
                <a:ext uri="{FF2B5EF4-FFF2-40B4-BE49-F238E27FC236}">
                  <a16:creationId xmlns:a16="http://schemas.microsoft.com/office/drawing/2014/main" id="{CCB18EE1-3D49-E645-B62D-C856AC5AC7B0}"/>
                </a:ext>
              </a:extLst>
            </p:cNvPr>
            <p:cNvCxnSpPr>
              <a:cxnSpLocks/>
              <a:stCxn id="17" idx="6"/>
              <a:endCxn id="233" idx="2"/>
            </p:cNvCxnSpPr>
            <p:nvPr/>
          </p:nvCxnSpPr>
          <p:spPr>
            <a:xfrm flipV="1">
              <a:off x="3550076" y="4304118"/>
              <a:ext cx="1151166" cy="9142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線箭頭接點 257">
              <a:extLst>
                <a:ext uri="{FF2B5EF4-FFF2-40B4-BE49-F238E27FC236}">
                  <a16:creationId xmlns:a16="http://schemas.microsoft.com/office/drawing/2014/main" id="{993A2106-8156-104D-A399-1AE43E108AB9}"/>
                </a:ext>
              </a:extLst>
            </p:cNvPr>
            <p:cNvCxnSpPr>
              <a:cxnSpLocks/>
              <a:stCxn id="232" idx="6"/>
              <a:endCxn id="28" idx="2"/>
            </p:cNvCxnSpPr>
            <p:nvPr/>
          </p:nvCxnSpPr>
          <p:spPr>
            <a:xfrm flipV="1">
              <a:off x="5241242" y="2512332"/>
              <a:ext cx="1151166" cy="8537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線箭頭接點 260">
              <a:extLst>
                <a:ext uri="{FF2B5EF4-FFF2-40B4-BE49-F238E27FC236}">
                  <a16:creationId xmlns:a16="http://schemas.microsoft.com/office/drawing/2014/main" id="{DAD48836-A620-5B47-92A1-0F8CADA919DD}"/>
                </a:ext>
              </a:extLst>
            </p:cNvPr>
            <p:cNvCxnSpPr>
              <a:cxnSpLocks/>
              <a:stCxn id="232" idx="6"/>
              <a:endCxn id="29" idx="2"/>
            </p:cNvCxnSpPr>
            <p:nvPr/>
          </p:nvCxnSpPr>
          <p:spPr>
            <a:xfrm flipV="1">
              <a:off x="5241242" y="3365472"/>
              <a:ext cx="1151166" cy="57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線箭頭接點 263">
              <a:extLst>
                <a:ext uri="{FF2B5EF4-FFF2-40B4-BE49-F238E27FC236}">
                  <a16:creationId xmlns:a16="http://schemas.microsoft.com/office/drawing/2014/main" id="{8933EB2F-22C9-E343-9B65-0056051AA635}"/>
                </a:ext>
              </a:extLst>
            </p:cNvPr>
            <p:cNvCxnSpPr>
              <a:cxnSpLocks/>
              <a:stCxn id="232" idx="6"/>
              <a:endCxn id="30" idx="2"/>
            </p:cNvCxnSpPr>
            <p:nvPr/>
          </p:nvCxnSpPr>
          <p:spPr>
            <a:xfrm>
              <a:off x="5241242" y="3366043"/>
              <a:ext cx="1151166" cy="92460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線箭頭接點 266">
              <a:extLst>
                <a:ext uri="{FF2B5EF4-FFF2-40B4-BE49-F238E27FC236}">
                  <a16:creationId xmlns:a16="http://schemas.microsoft.com/office/drawing/2014/main" id="{8CAE4698-C4B7-BA4A-8746-CC876FB38DE2}"/>
                </a:ext>
              </a:extLst>
            </p:cNvPr>
            <p:cNvCxnSpPr>
              <a:cxnSpLocks/>
              <a:stCxn id="232" idx="6"/>
              <a:endCxn id="31" idx="2"/>
            </p:cNvCxnSpPr>
            <p:nvPr/>
          </p:nvCxnSpPr>
          <p:spPr>
            <a:xfrm>
              <a:off x="5241242" y="3366043"/>
              <a:ext cx="1147366" cy="18388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線箭頭接點 269">
              <a:extLst>
                <a:ext uri="{FF2B5EF4-FFF2-40B4-BE49-F238E27FC236}">
                  <a16:creationId xmlns:a16="http://schemas.microsoft.com/office/drawing/2014/main" id="{31E9925E-0D79-3A4C-A0EE-991861B81B82}"/>
                </a:ext>
              </a:extLst>
            </p:cNvPr>
            <p:cNvCxnSpPr>
              <a:cxnSpLocks/>
              <a:stCxn id="233" idx="6"/>
              <a:endCxn id="28" idx="2"/>
            </p:cNvCxnSpPr>
            <p:nvPr/>
          </p:nvCxnSpPr>
          <p:spPr>
            <a:xfrm flipV="1">
              <a:off x="5241242" y="2512332"/>
              <a:ext cx="1151166" cy="17917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直線箭頭接點 272">
              <a:extLst>
                <a:ext uri="{FF2B5EF4-FFF2-40B4-BE49-F238E27FC236}">
                  <a16:creationId xmlns:a16="http://schemas.microsoft.com/office/drawing/2014/main" id="{A8EA62B2-5CE9-5849-B830-EC6CA3FB017B}"/>
                </a:ext>
              </a:extLst>
            </p:cNvPr>
            <p:cNvCxnSpPr>
              <a:cxnSpLocks/>
              <a:stCxn id="233" idx="6"/>
              <a:endCxn id="29" idx="2"/>
            </p:cNvCxnSpPr>
            <p:nvPr/>
          </p:nvCxnSpPr>
          <p:spPr>
            <a:xfrm flipV="1">
              <a:off x="5241242" y="3365472"/>
              <a:ext cx="1151166" cy="9386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直線箭頭接點 275">
              <a:extLst>
                <a:ext uri="{FF2B5EF4-FFF2-40B4-BE49-F238E27FC236}">
                  <a16:creationId xmlns:a16="http://schemas.microsoft.com/office/drawing/2014/main" id="{F065FD0A-714A-704C-85FC-F4C0CD0E5DAA}"/>
                </a:ext>
              </a:extLst>
            </p:cNvPr>
            <p:cNvCxnSpPr>
              <a:cxnSpLocks/>
              <a:stCxn id="233" idx="6"/>
              <a:endCxn id="30" idx="2"/>
            </p:cNvCxnSpPr>
            <p:nvPr/>
          </p:nvCxnSpPr>
          <p:spPr>
            <a:xfrm flipV="1">
              <a:off x="5241242" y="4290646"/>
              <a:ext cx="1151166" cy="134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直線箭頭接點 278">
              <a:extLst>
                <a:ext uri="{FF2B5EF4-FFF2-40B4-BE49-F238E27FC236}">
                  <a16:creationId xmlns:a16="http://schemas.microsoft.com/office/drawing/2014/main" id="{8F6D3B7F-7EBA-BC43-B44C-B8FEFF5F85CE}"/>
                </a:ext>
              </a:extLst>
            </p:cNvPr>
            <p:cNvCxnSpPr>
              <a:cxnSpLocks/>
              <a:stCxn id="233" idx="6"/>
              <a:endCxn id="31" idx="2"/>
            </p:cNvCxnSpPr>
            <p:nvPr/>
          </p:nvCxnSpPr>
          <p:spPr>
            <a:xfrm>
              <a:off x="5241242" y="4304118"/>
              <a:ext cx="1147366" cy="9007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1" name="文字方塊 290">
            <a:extLst>
              <a:ext uri="{FF2B5EF4-FFF2-40B4-BE49-F238E27FC236}">
                <a16:creationId xmlns:a16="http://schemas.microsoft.com/office/drawing/2014/main" id="{A043729F-EB38-9F46-9D57-773FE6C1B389}"/>
              </a:ext>
            </a:extLst>
          </p:cNvPr>
          <p:cNvSpPr txBox="1"/>
          <p:nvPr/>
        </p:nvSpPr>
        <p:spPr>
          <a:xfrm>
            <a:off x="4875153" y="5634990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Auto-encoder</a:t>
            </a:r>
            <a:endParaRPr kumimoji="1"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122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280082E-34F2-1043-959A-3048A614173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Initialization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FE71F74-CE8B-7B4C-9186-8BEE80805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750" y="1969770"/>
            <a:ext cx="8936570" cy="303657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FB92386-39A4-6B4A-BE58-E4BD5C9CCB53}"/>
              </a:ext>
            </a:extLst>
          </p:cNvPr>
          <p:cNvSpPr/>
          <p:nvPr/>
        </p:nvSpPr>
        <p:spPr>
          <a:xfrm>
            <a:off x="1049171" y="1360757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 distribution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向右箭號 100">
            <a:extLst>
              <a:ext uri="{FF2B5EF4-FFF2-40B4-BE49-F238E27FC236}">
                <a16:creationId xmlns:a16="http://schemas.microsoft.com/office/drawing/2014/main" id="{1CBD8D75-97E5-5E4A-A0AC-477AC1938ACA}"/>
              </a:ext>
            </a:extLst>
          </p:cNvPr>
          <p:cNvSpPr/>
          <p:nvPr/>
        </p:nvSpPr>
        <p:spPr>
          <a:xfrm>
            <a:off x="1624750" y="5388124"/>
            <a:ext cx="893657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7B56BF4-8AE9-0442-BE5A-90344186877A}"/>
              </a:ext>
            </a:extLst>
          </p:cNvPr>
          <p:cNvSpPr/>
          <p:nvPr/>
        </p:nvSpPr>
        <p:spPr>
          <a:xfrm>
            <a:off x="4805086" y="5885208"/>
            <a:ext cx="25758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Vanishing gradient </a:t>
            </a:r>
            <a:endParaRPr lang="zh-TW" altLang="en-US" sz="2400" dirty="0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8F3625E3-C191-E04D-BC76-7069A97EA319}"/>
              </a:ext>
            </a:extLst>
          </p:cNvPr>
          <p:cNvSpPr/>
          <p:nvPr/>
        </p:nvSpPr>
        <p:spPr>
          <a:xfrm>
            <a:off x="4341594" y="1046898"/>
            <a:ext cx="35028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function: </a:t>
            </a:r>
            <a:r>
              <a:rPr kumimoji="1"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6375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280082E-34F2-1043-959A-3048A614173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Xavier Initialization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6532D77-1714-A84B-A654-56D9DC0A0A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43" r="36543"/>
          <a:stretch/>
        </p:blipFill>
        <p:spPr>
          <a:xfrm>
            <a:off x="708660" y="1268992"/>
            <a:ext cx="2606040" cy="14351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5A30CB1-48D3-4242-A95E-3BFDBD1BDED4}"/>
              </a:ext>
            </a:extLst>
          </p:cNvPr>
          <p:cNvSpPr/>
          <p:nvPr/>
        </p:nvSpPr>
        <p:spPr>
          <a:xfrm>
            <a:off x="3480194" y="1779028"/>
            <a:ext cx="5494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nᵢ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number of incoming network connections (fan-in)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146A191-681A-8746-8DE6-D6E678F14C6E}"/>
              </a:ext>
            </a:extLst>
          </p:cNvPr>
          <p:cNvSpPr txBox="1"/>
          <p:nvPr/>
        </p:nvSpPr>
        <p:spPr>
          <a:xfrm>
            <a:off x="3480194" y="2181868"/>
            <a:ext cx="7059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nᵢ₊₁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:The number of outgoing network connections from that layer (fan-out)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A09113F-D641-1449-92D0-C658DEBD6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" y="2840462"/>
            <a:ext cx="8890000" cy="30099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E44C5C8-9F97-B142-9ED8-87EF82C95028}"/>
              </a:ext>
            </a:extLst>
          </p:cNvPr>
          <p:cNvSpPr/>
          <p:nvPr/>
        </p:nvSpPr>
        <p:spPr>
          <a:xfrm>
            <a:off x="735305" y="6123102"/>
            <a:ext cx="109842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Maintaining near </a:t>
            </a:r>
            <a:r>
              <a:rPr lang="en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identical variances </a:t>
            </a:r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its weight gradients across layers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DB7D84C-6EAC-F24D-BBDC-647044CC4E92}"/>
              </a:ext>
            </a:extLst>
          </p:cNvPr>
          <p:cNvSpPr/>
          <p:nvPr/>
        </p:nvSpPr>
        <p:spPr>
          <a:xfrm>
            <a:off x="9307207" y="4207188"/>
            <a:ext cx="27157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 for tanh!!!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1496253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280082E-34F2-1043-959A-3048A614173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Initialization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BA94E4D-0171-F143-8DD7-1AED1F5D835C}"/>
              </a:ext>
            </a:extLst>
          </p:cNvPr>
          <p:cNvSpPr/>
          <p:nvPr/>
        </p:nvSpPr>
        <p:spPr>
          <a:xfrm>
            <a:off x="140970" y="1317903"/>
            <a:ext cx="119100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Xavier (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Glorot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Initialization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isn’t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quite as optimal for </a:t>
            </a:r>
            <a:r>
              <a:rPr lang="en" altLang="zh-TW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functions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BC420E1-884F-D144-B975-EAF54C67F11A}"/>
              </a:ext>
            </a:extLst>
          </p:cNvPr>
          <p:cNvSpPr/>
          <p:nvPr/>
        </p:nvSpPr>
        <p:spPr>
          <a:xfrm>
            <a:off x="1278255" y="5540097"/>
            <a:ext cx="963549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one tiny adjustment of Xavier (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Glorot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Initialization, which is to multiply the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variance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weights by 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向右箭號 11">
            <a:extLst>
              <a:ext uri="{FF2B5EF4-FFF2-40B4-BE49-F238E27FC236}">
                <a16:creationId xmlns:a16="http://schemas.microsoft.com/office/drawing/2014/main" id="{BCEF7342-99EE-B94F-9A84-A2D6246AD8C9}"/>
              </a:ext>
            </a:extLst>
          </p:cNvPr>
          <p:cNvSpPr/>
          <p:nvPr/>
        </p:nvSpPr>
        <p:spPr>
          <a:xfrm rot="5400000">
            <a:off x="4798694" y="3102262"/>
            <a:ext cx="2594612" cy="1214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D3F2C69-E217-1D41-A2B6-81CF23527083}"/>
              </a:ext>
            </a:extLst>
          </p:cNvPr>
          <p:cNvSpPr txBox="1"/>
          <p:nvPr/>
        </p:nvSpPr>
        <p:spPr>
          <a:xfrm>
            <a:off x="6583680" y="3136612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Solve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15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vs. Deep Learning</a:t>
            </a:r>
            <a:endParaRPr kumimoji="1" lang="zh-TW" altLang="en-US" sz="4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159F2E6-9490-4935-AEAF-495FB7CEE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899617"/>
            <a:ext cx="6858000" cy="37147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1D1BBC9-DD9A-44F5-B493-76C3A17E7578}"/>
              </a:ext>
            </a:extLst>
          </p:cNvPr>
          <p:cNvSpPr/>
          <p:nvPr/>
        </p:nvSpPr>
        <p:spPr>
          <a:xfrm>
            <a:off x="327212" y="4616040"/>
            <a:ext cx="11527715" cy="22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Machine Learning approaches done the-feature extraction manually and the classification-algorithm classify the objects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Deep Learning approaches the network itself extract the features without user interpretation also classify the objects.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3908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280082E-34F2-1043-959A-3048A614173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Activation Functions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9387ED9-F34C-BF48-836F-D463E9C00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42" y="2034540"/>
            <a:ext cx="11590020" cy="277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594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Underfitting and Overfitting</a:t>
            </a:r>
            <a:endParaRPr kumimoji="1" lang="zh-TW" altLang="en-US" sz="44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B29184D-5D02-3545-B248-98E973BC94B8}"/>
              </a:ext>
            </a:extLst>
          </p:cNvPr>
          <p:cNvSpPr/>
          <p:nvPr/>
        </p:nvSpPr>
        <p:spPr>
          <a:xfrm>
            <a:off x="514023" y="4148622"/>
            <a:ext cx="5581977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Solving: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Reducing the network’s size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Adding weight regularization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Adding dropout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(0.2-0.5)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Normalization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5DA3320-3D90-1D49-848B-AA5B014D6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808522"/>
            <a:ext cx="8915400" cy="33401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1606542-3BBD-4625-9E86-02262F1805CE}"/>
              </a:ext>
            </a:extLst>
          </p:cNvPr>
          <p:cNvSpPr/>
          <p:nvPr/>
        </p:nvSpPr>
        <p:spPr>
          <a:xfrm>
            <a:off x="4119417" y="1617045"/>
            <a:ext cx="1394691" cy="4426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04EABD9-0684-4F24-AB08-F109073346D0}"/>
              </a:ext>
            </a:extLst>
          </p:cNvPr>
          <p:cNvSpPr/>
          <p:nvPr/>
        </p:nvSpPr>
        <p:spPr>
          <a:xfrm>
            <a:off x="6968836" y="2813154"/>
            <a:ext cx="3061855" cy="4426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A16BD0A-E02D-43FA-B8B5-DC4CF63D33B7}"/>
              </a:ext>
            </a:extLst>
          </p:cNvPr>
          <p:cNvSpPr txBox="1"/>
          <p:nvPr/>
        </p:nvSpPr>
        <p:spPr>
          <a:xfrm>
            <a:off x="2764668" y="2709378"/>
            <a:ext cx="1704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Underfitting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59E24A2-C0D5-44C0-A1F0-49EC706B728B}"/>
              </a:ext>
            </a:extLst>
          </p:cNvPr>
          <p:cNvSpPr txBox="1"/>
          <p:nvPr/>
        </p:nvSpPr>
        <p:spPr>
          <a:xfrm>
            <a:off x="6949339" y="2709377"/>
            <a:ext cx="1550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Overfitting</a:t>
            </a:r>
            <a:endParaRPr lang="zh-TW" altLang="en-US" sz="24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667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L2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3FDCDA0-3158-4D74-BDBD-761247EF2528}"/>
                  </a:ext>
                </a:extLst>
              </p:cNvPr>
              <p:cNvSpPr/>
              <p:nvPr/>
            </p:nvSpPr>
            <p:spPr>
              <a:xfrm>
                <a:off x="0" y="1047454"/>
                <a:ext cx="5370445" cy="11990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Loss</m:t>
                      </m:r>
                      <m:r>
                        <a:rPr kumimoji="1" lang="en-US" altLang="zh-TW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TW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function</m:t>
                      </m:r>
                      <m:r>
                        <a:rPr kumimoji="1"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TW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zh-TW" alt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kumimoji="1" lang="en-US" altLang="zh-TW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TW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TW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TW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zh-TW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TW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TW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  <m:e>
                              <m:sSup>
                                <m:sSupPr>
                                  <m:ctrlPr>
                                    <a:rPr kumimoji="1" lang="en-US" altLang="zh-TW" sz="24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TW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kumimoji="1" lang="en-US" altLang="zh-TW" sz="24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1" lang="en-US" altLang="zh-TW" sz="24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sz="24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kumimoji="1" lang="en-US" altLang="zh-TW" sz="2400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1" lang="en-US" altLang="zh-TW" sz="2400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TW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3FDCDA0-3158-4D74-BDBD-761247EF25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47454"/>
                <a:ext cx="5370445" cy="11990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>
            <a:extLst>
              <a:ext uri="{FF2B5EF4-FFF2-40B4-BE49-F238E27FC236}">
                <a16:creationId xmlns:a16="http://schemas.microsoft.com/office/drawing/2014/main" id="{10839F2B-12C4-4096-A4DA-9CD7BED08F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48" b="7172"/>
          <a:stretch/>
        </p:blipFill>
        <p:spPr>
          <a:xfrm>
            <a:off x="6427131" y="1166873"/>
            <a:ext cx="5764869" cy="5180208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D60E6323-2B00-4F4A-9FE7-5C9C95CE90D3}"/>
              </a:ext>
            </a:extLst>
          </p:cNvPr>
          <p:cNvSpPr txBox="1"/>
          <p:nvPr/>
        </p:nvSpPr>
        <p:spPr>
          <a:xfrm>
            <a:off x="49176" y="3198167"/>
            <a:ext cx="2170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: weight decay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D5E31C7-2CE6-463A-956E-83EA89B4975E}"/>
                  </a:ext>
                </a:extLst>
              </p:cNvPr>
              <p:cNvSpPr/>
              <p:nvPr/>
            </p:nvSpPr>
            <p:spPr>
              <a:xfrm>
                <a:off x="0" y="4643391"/>
                <a:ext cx="5336782" cy="13227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kumimoji="1"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kumimoji="1"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kumimoji="1"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kumimoji="1"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kumimoji="1" lang="en-US" altLang="zh-TW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kumimoji="1" lang="zh-TW" alt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kumimoji="1"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TW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  <m:e>
                              <m:sSubSup>
                                <m:sSubSupPr>
                                  <m:ctrlPr>
                                    <a:rPr kumimoji="1" lang="en-US" altLang="zh-TW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kumimoji="1" lang="en-US" altLang="zh-TW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TW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D5E31C7-2CE6-463A-956E-83EA89B497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43391"/>
                <a:ext cx="5336782" cy="13227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68CB8EA9-63BF-4C87-A829-E1FC4659FFEB}"/>
              </a:ext>
            </a:extLst>
          </p:cNvPr>
          <p:cNvSpPr/>
          <p:nvPr/>
        </p:nvSpPr>
        <p:spPr>
          <a:xfrm>
            <a:off x="9012555" y="6273225"/>
            <a:ext cx="10585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04A847E-B3A6-4E71-9B86-BD00AF5F3158}"/>
              </a:ext>
            </a:extLst>
          </p:cNvPr>
          <p:cNvSpPr/>
          <p:nvPr/>
        </p:nvSpPr>
        <p:spPr>
          <a:xfrm>
            <a:off x="5292169" y="3205413"/>
            <a:ext cx="12609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6E85B04-C30C-4A71-8956-188CC32598A1}"/>
                  </a:ext>
                </a:extLst>
              </p:cNvPr>
              <p:cNvSpPr/>
              <p:nvPr/>
            </p:nvSpPr>
            <p:spPr>
              <a:xfrm>
                <a:off x="39778" y="2146948"/>
                <a:ext cx="3317440" cy="10147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zh-TW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zh-TW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TW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kumimoji="1" lang="en-US" altLang="zh-TW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TW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kumimoji="1" lang="en-US" altLang="zh-TW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TW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TW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TW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TW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TW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en-US" altLang="zh-TW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zh-TW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TW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TW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TW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  <m:e>
                              <m:sSup>
                                <m:sSupPr>
                                  <m:ctrlPr>
                                    <a:rPr kumimoji="1" lang="en-US" altLang="zh-TW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TW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kumimoji="1" lang="en-US" altLang="zh-TW" sz="20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1" lang="en-US" altLang="zh-TW" sz="20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sz="20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kumimoji="1" lang="en-US" altLang="zh-TW" sz="2000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1" lang="en-US" altLang="zh-TW" sz="2000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TW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r>
                        <a:rPr kumimoji="1" lang="en-US" altLang="zh-TW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:  </m:t>
                      </m:r>
                    </m:oMath>
                  </m:oMathPara>
                </a14:m>
                <a:endParaRPr lang="zh-TW" alt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6E85B04-C30C-4A71-8956-188CC32598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78" y="2146948"/>
                <a:ext cx="3317440" cy="10147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>
            <a:extLst>
              <a:ext uri="{FF2B5EF4-FFF2-40B4-BE49-F238E27FC236}">
                <a16:creationId xmlns:a16="http://schemas.microsoft.com/office/drawing/2014/main" id="{026B1C6C-4766-4DA9-9B2C-8C78C06A1255}"/>
              </a:ext>
            </a:extLst>
          </p:cNvPr>
          <p:cNvSpPr/>
          <p:nvPr/>
        </p:nvSpPr>
        <p:spPr>
          <a:xfrm>
            <a:off x="3094007" y="2431453"/>
            <a:ext cx="22108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Frobenius Norm</a:t>
            </a:r>
          </a:p>
        </p:txBody>
      </p:sp>
      <p:sp>
        <p:nvSpPr>
          <p:cNvPr id="18" name="向右箭號 11">
            <a:extLst>
              <a:ext uri="{FF2B5EF4-FFF2-40B4-BE49-F238E27FC236}">
                <a16:creationId xmlns:a16="http://schemas.microsoft.com/office/drawing/2014/main" id="{86C2632C-A055-4228-9248-5B9FDFDD76C5}"/>
              </a:ext>
            </a:extLst>
          </p:cNvPr>
          <p:cNvSpPr/>
          <p:nvPr/>
        </p:nvSpPr>
        <p:spPr>
          <a:xfrm rot="5400000">
            <a:off x="2392834" y="3913238"/>
            <a:ext cx="584775" cy="6071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95005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Dropout Regularization</a:t>
            </a:r>
            <a:endParaRPr kumimoji="1" lang="zh-TW" altLang="en-US" sz="44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17B26F9-203E-E347-818B-1984B0A82EF6}"/>
              </a:ext>
            </a:extLst>
          </p:cNvPr>
          <p:cNvSpPr/>
          <p:nvPr/>
        </p:nvSpPr>
        <p:spPr>
          <a:xfrm>
            <a:off x="1435563" y="1312739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8B9C8880-17EF-5240-A225-54F9CC39EAA5}"/>
              </a:ext>
            </a:extLst>
          </p:cNvPr>
          <p:cNvSpPr/>
          <p:nvPr/>
        </p:nvSpPr>
        <p:spPr>
          <a:xfrm>
            <a:off x="1409700" y="2673379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C90E8CB4-DBB6-BC4B-A0E7-8495A0382DE4}"/>
              </a:ext>
            </a:extLst>
          </p:cNvPr>
          <p:cNvSpPr/>
          <p:nvPr/>
        </p:nvSpPr>
        <p:spPr>
          <a:xfrm>
            <a:off x="1409700" y="4034021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78D5104-C0CB-3C4E-9B03-93F30728CD24}"/>
              </a:ext>
            </a:extLst>
          </p:cNvPr>
          <p:cNvSpPr/>
          <p:nvPr/>
        </p:nvSpPr>
        <p:spPr>
          <a:xfrm>
            <a:off x="4092464" y="1312360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DC7C6702-90CC-324A-AC15-343E2BD6705E}"/>
              </a:ext>
            </a:extLst>
          </p:cNvPr>
          <p:cNvSpPr/>
          <p:nvPr/>
        </p:nvSpPr>
        <p:spPr>
          <a:xfrm>
            <a:off x="4066601" y="2673002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D215D7DD-942C-1A46-A6E9-CCF94B4829A9}"/>
              </a:ext>
            </a:extLst>
          </p:cNvPr>
          <p:cNvSpPr/>
          <p:nvPr/>
        </p:nvSpPr>
        <p:spPr>
          <a:xfrm>
            <a:off x="4066601" y="4033641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62F1B1EE-21B7-F243-A793-921A825E1944}"/>
              </a:ext>
            </a:extLst>
          </p:cNvPr>
          <p:cNvSpPr/>
          <p:nvPr/>
        </p:nvSpPr>
        <p:spPr>
          <a:xfrm>
            <a:off x="9406268" y="2673002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FEF7785B-B3AC-2942-A023-C2E0EBCBEED6}"/>
              </a:ext>
            </a:extLst>
          </p:cNvPr>
          <p:cNvSpPr/>
          <p:nvPr/>
        </p:nvSpPr>
        <p:spPr>
          <a:xfrm>
            <a:off x="9406268" y="4033641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11EA235D-A1F9-3E46-BCDE-DD49AA979EAF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2102935" y="1740279"/>
            <a:ext cx="1989529" cy="37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0FDCE96B-70BD-5A49-AA3B-2A19227B3204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2102935" y="1740658"/>
            <a:ext cx="1963666" cy="136026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C1074A84-81AB-404B-9913-34E32399001E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2102935" y="1740658"/>
            <a:ext cx="1963666" cy="272090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02C8F0CE-C58A-D24D-B653-769CCF522F92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2077072" y="1740279"/>
            <a:ext cx="2015392" cy="136101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401D5E9E-4DBB-AA43-90BB-65390E8EC680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2077072" y="3100921"/>
            <a:ext cx="1989529" cy="37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D6C8D7D1-85E8-3843-B37F-29D8A996780C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2077072" y="3101298"/>
            <a:ext cx="1989529" cy="136026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C74E65FA-4DA5-584D-8A73-30C1C34A0746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2077072" y="1740279"/>
            <a:ext cx="2015392" cy="272166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109346DC-D4D9-6F4B-98C5-FCB3F3068727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2077072" y="3100921"/>
            <a:ext cx="1989529" cy="136101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BAC25606-9E59-F042-A859-4AAE94E6F7D3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 flipV="1">
            <a:off x="2077072" y="4461560"/>
            <a:ext cx="1989529" cy="38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01851480-0C0B-C74A-A8E0-106E6EF952F2}"/>
              </a:ext>
            </a:extLst>
          </p:cNvPr>
          <p:cNvCxnSpPr>
            <a:cxnSpLocks/>
            <a:stCxn id="30" idx="6"/>
            <a:endCxn id="13" idx="2"/>
          </p:cNvCxnSpPr>
          <p:nvPr/>
        </p:nvCxnSpPr>
        <p:spPr>
          <a:xfrm>
            <a:off x="7416740" y="1740279"/>
            <a:ext cx="1989528" cy="13606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7548D3CC-4A4C-4545-905D-7DFBDD6102D7}"/>
              </a:ext>
            </a:extLst>
          </p:cNvPr>
          <p:cNvCxnSpPr>
            <a:cxnSpLocks/>
            <a:stCxn id="31" idx="6"/>
            <a:endCxn id="13" idx="2"/>
          </p:cNvCxnSpPr>
          <p:nvPr/>
        </p:nvCxnSpPr>
        <p:spPr>
          <a:xfrm>
            <a:off x="7390876" y="3100919"/>
            <a:ext cx="201539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280B338C-9E7D-A949-B553-D2006D47D1A4}"/>
              </a:ext>
            </a:extLst>
          </p:cNvPr>
          <p:cNvCxnSpPr>
            <a:cxnSpLocks/>
            <a:stCxn id="32" idx="6"/>
            <a:endCxn id="13" idx="2"/>
          </p:cNvCxnSpPr>
          <p:nvPr/>
        </p:nvCxnSpPr>
        <p:spPr>
          <a:xfrm flipV="1">
            <a:off x="7390876" y="3100919"/>
            <a:ext cx="2015392" cy="13606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D59ECE2E-2727-4049-BAB7-4191B704F6B8}"/>
              </a:ext>
            </a:extLst>
          </p:cNvPr>
          <p:cNvCxnSpPr>
            <a:cxnSpLocks/>
            <a:stCxn id="30" idx="6"/>
            <a:endCxn id="14" idx="2"/>
          </p:cNvCxnSpPr>
          <p:nvPr/>
        </p:nvCxnSpPr>
        <p:spPr>
          <a:xfrm>
            <a:off x="7416740" y="1740279"/>
            <a:ext cx="1989528" cy="272128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0DB522C6-5DDA-FE44-A06B-2BE1D3BF25B3}"/>
              </a:ext>
            </a:extLst>
          </p:cNvPr>
          <p:cNvCxnSpPr>
            <a:cxnSpLocks/>
            <a:stCxn id="31" idx="6"/>
            <a:endCxn id="14" idx="2"/>
          </p:cNvCxnSpPr>
          <p:nvPr/>
        </p:nvCxnSpPr>
        <p:spPr>
          <a:xfrm>
            <a:off x="7390876" y="3100919"/>
            <a:ext cx="2015392" cy="13606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B6D76285-A488-A24C-9A60-A2B2183659AC}"/>
              </a:ext>
            </a:extLst>
          </p:cNvPr>
          <p:cNvCxnSpPr>
            <a:cxnSpLocks/>
            <a:stCxn id="32" idx="6"/>
            <a:endCxn id="14" idx="2"/>
          </p:cNvCxnSpPr>
          <p:nvPr/>
        </p:nvCxnSpPr>
        <p:spPr>
          <a:xfrm>
            <a:off x="7390876" y="4461561"/>
            <a:ext cx="201539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橢圓 29">
            <a:extLst>
              <a:ext uri="{FF2B5EF4-FFF2-40B4-BE49-F238E27FC236}">
                <a16:creationId xmlns:a16="http://schemas.microsoft.com/office/drawing/2014/main" id="{249D80F8-3B48-7240-AA82-542FA0C1D351}"/>
              </a:ext>
            </a:extLst>
          </p:cNvPr>
          <p:cNvSpPr/>
          <p:nvPr/>
        </p:nvSpPr>
        <p:spPr>
          <a:xfrm>
            <a:off x="6749365" y="1312360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4E162C79-8C8B-784A-9E28-C79011EEDAC9}"/>
              </a:ext>
            </a:extLst>
          </p:cNvPr>
          <p:cNvSpPr/>
          <p:nvPr/>
        </p:nvSpPr>
        <p:spPr>
          <a:xfrm>
            <a:off x="6723501" y="2673002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B972964B-2A0E-9D4B-A7F5-AC7E31FFAEFF}"/>
              </a:ext>
            </a:extLst>
          </p:cNvPr>
          <p:cNvSpPr/>
          <p:nvPr/>
        </p:nvSpPr>
        <p:spPr>
          <a:xfrm>
            <a:off x="6723501" y="4033641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7BC3289A-0CF8-4F48-AB4B-77C787093A24}"/>
              </a:ext>
            </a:extLst>
          </p:cNvPr>
          <p:cNvCxnSpPr>
            <a:cxnSpLocks/>
            <a:stCxn id="10" idx="6"/>
            <a:endCxn id="30" idx="2"/>
          </p:cNvCxnSpPr>
          <p:nvPr/>
        </p:nvCxnSpPr>
        <p:spPr>
          <a:xfrm>
            <a:off x="4759839" y="1740279"/>
            <a:ext cx="198952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8E03B525-749D-9945-9CA8-7DD0FFAEAFB6}"/>
              </a:ext>
            </a:extLst>
          </p:cNvPr>
          <p:cNvCxnSpPr>
            <a:cxnSpLocks/>
            <a:stCxn id="10" idx="6"/>
            <a:endCxn id="31" idx="2"/>
          </p:cNvCxnSpPr>
          <p:nvPr/>
        </p:nvCxnSpPr>
        <p:spPr>
          <a:xfrm>
            <a:off x="4759839" y="1740279"/>
            <a:ext cx="1963663" cy="13606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5A948638-C8EF-0844-9D5E-488C3AAC4003}"/>
              </a:ext>
            </a:extLst>
          </p:cNvPr>
          <p:cNvCxnSpPr>
            <a:cxnSpLocks/>
            <a:stCxn id="10" idx="6"/>
            <a:endCxn id="32" idx="2"/>
          </p:cNvCxnSpPr>
          <p:nvPr/>
        </p:nvCxnSpPr>
        <p:spPr>
          <a:xfrm>
            <a:off x="4759839" y="1740279"/>
            <a:ext cx="1963663" cy="272128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8DA8E7CD-42F4-A44A-B524-35B52A685A25}"/>
              </a:ext>
            </a:extLst>
          </p:cNvPr>
          <p:cNvCxnSpPr>
            <a:cxnSpLocks/>
            <a:stCxn id="11" idx="6"/>
            <a:endCxn id="30" idx="2"/>
          </p:cNvCxnSpPr>
          <p:nvPr/>
        </p:nvCxnSpPr>
        <p:spPr>
          <a:xfrm flipV="1">
            <a:off x="4733975" y="1740279"/>
            <a:ext cx="2015392" cy="13606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箭頭接點 36">
            <a:extLst>
              <a:ext uri="{FF2B5EF4-FFF2-40B4-BE49-F238E27FC236}">
                <a16:creationId xmlns:a16="http://schemas.microsoft.com/office/drawing/2014/main" id="{7BC3C342-F618-BC46-98C2-70679BE0816F}"/>
              </a:ext>
            </a:extLst>
          </p:cNvPr>
          <p:cNvCxnSpPr>
            <a:cxnSpLocks/>
            <a:stCxn id="11" idx="6"/>
            <a:endCxn id="31" idx="2"/>
          </p:cNvCxnSpPr>
          <p:nvPr/>
        </p:nvCxnSpPr>
        <p:spPr>
          <a:xfrm>
            <a:off x="4733975" y="3100919"/>
            <a:ext cx="198952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20DE400B-F63B-CB46-B790-E8E23C102747}"/>
              </a:ext>
            </a:extLst>
          </p:cNvPr>
          <p:cNvCxnSpPr>
            <a:cxnSpLocks/>
            <a:stCxn id="11" idx="6"/>
            <a:endCxn id="32" idx="2"/>
          </p:cNvCxnSpPr>
          <p:nvPr/>
        </p:nvCxnSpPr>
        <p:spPr>
          <a:xfrm>
            <a:off x="4733975" y="3100919"/>
            <a:ext cx="1989528" cy="13606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82C075FD-6130-7F4B-8099-221B61E4E9C4}"/>
              </a:ext>
            </a:extLst>
          </p:cNvPr>
          <p:cNvCxnSpPr>
            <a:cxnSpLocks/>
            <a:stCxn id="12" idx="6"/>
            <a:endCxn id="30" idx="2"/>
          </p:cNvCxnSpPr>
          <p:nvPr/>
        </p:nvCxnSpPr>
        <p:spPr>
          <a:xfrm flipV="1">
            <a:off x="4733975" y="1740279"/>
            <a:ext cx="2015392" cy="272128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7243EFDC-B742-C942-8F3B-886D519B5DA4}"/>
              </a:ext>
            </a:extLst>
          </p:cNvPr>
          <p:cNvCxnSpPr>
            <a:cxnSpLocks/>
            <a:stCxn id="12" idx="6"/>
            <a:endCxn id="31" idx="2"/>
          </p:cNvCxnSpPr>
          <p:nvPr/>
        </p:nvCxnSpPr>
        <p:spPr>
          <a:xfrm flipV="1">
            <a:off x="4733975" y="3100919"/>
            <a:ext cx="1989528" cy="13606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0A70D768-1F4D-974C-A7CE-B6CBEBCF7CBD}"/>
              </a:ext>
            </a:extLst>
          </p:cNvPr>
          <p:cNvCxnSpPr>
            <a:cxnSpLocks/>
            <a:stCxn id="12" idx="6"/>
            <a:endCxn id="32" idx="2"/>
          </p:cNvCxnSpPr>
          <p:nvPr/>
        </p:nvCxnSpPr>
        <p:spPr>
          <a:xfrm>
            <a:off x="4733975" y="4461561"/>
            <a:ext cx="198952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橢圓 41">
            <a:extLst>
              <a:ext uri="{FF2B5EF4-FFF2-40B4-BE49-F238E27FC236}">
                <a16:creationId xmlns:a16="http://schemas.microsoft.com/office/drawing/2014/main" id="{11D0C877-B3BB-7040-8B72-EB09DC51B03D}"/>
              </a:ext>
            </a:extLst>
          </p:cNvPr>
          <p:cNvSpPr/>
          <p:nvPr/>
        </p:nvSpPr>
        <p:spPr>
          <a:xfrm>
            <a:off x="9406263" y="1312360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" name="直線箭頭接點 42">
            <a:extLst>
              <a:ext uri="{FF2B5EF4-FFF2-40B4-BE49-F238E27FC236}">
                <a16:creationId xmlns:a16="http://schemas.microsoft.com/office/drawing/2014/main" id="{B5B66BF6-2B2B-6D48-871A-4B47639DCDDE}"/>
              </a:ext>
            </a:extLst>
          </p:cNvPr>
          <p:cNvCxnSpPr>
            <a:cxnSpLocks/>
            <a:stCxn id="30" idx="6"/>
            <a:endCxn id="42" idx="2"/>
          </p:cNvCxnSpPr>
          <p:nvPr/>
        </p:nvCxnSpPr>
        <p:spPr>
          <a:xfrm>
            <a:off x="7416737" y="1740279"/>
            <a:ext cx="198952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箭頭接點 43">
            <a:extLst>
              <a:ext uri="{FF2B5EF4-FFF2-40B4-BE49-F238E27FC236}">
                <a16:creationId xmlns:a16="http://schemas.microsoft.com/office/drawing/2014/main" id="{848DB2DA-0F36-0148-A114-26D4D932FC8A}"/>
              </a:ext>
            </a:extLst>
          </p:cNvPr>
          <p:cNvCxnSpPr>
            <a:cxnSpLocks/>
            <a:stCxn id="31" idx="6"/>
            <a:endCxn id="42" idx="2"/>
          </p:cNvCxnSpPr>
          <p:nvPr/>
        </p:nvCxnSpPr>
        <p:spPr>
          <a:xfrm flipV="1">
            <a:off x="7390873" y="1740279"/>
            <a:ext cx="2015390" cy="13606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B1C41917-9F89-C444-98FC-F025E9BFCA93}"/>
              </a:ext>
            </a:extLst>
          </p:cNvPr>
          <p:cNvCxnSpPr>
            <a:cxnSpLocks/>
            <a:stCxn id="32" idx="6"/>
            <a:endCxn id="42" idx="2"/>
          </p:cNvCxnSpPr>
          <p:nvPr/>
        </p:nvCxnSpPr>
        <p:spPr>
          <a:xfrm flipV="1">
            <a:off x="7390873" y="1740279"/>
            <a:ext cx="2015390" cy="272128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>
            <a:extLst>
              <a:ext uri="{FF2B5EF4-FFF2-40B4-BE49-F238E27FC236}">
                <a16:creationId xmlns:a16="http://schemas.microsoft.com/office/drawing/2014/main" id="{34AEA6DF-59EE-6E44-AB3C-786326DC7DB8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10073635" y="1740279"/>
            <a:ext cx="79629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E72DF3A3-1EDB-BE4F-9D8A-75FD796F71F1}"/>
              </a:ext>
            </a:extLst>
          </p:cNvPr>
          <p:cNvCxnSpPr>
            <a:cxnSpLocks/>
          </p:cNvCxnSpPr>
          <p:nvPr/>
        </p:nvCxnSpPr>
        <p:spPr>
          <a:xfrm>
            <a:off x="10073635" y="3109738"/>
            <a:ext cx="79629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826CD94F-8DA2-FB4E-BD26-4D9058DE42D8}"/>
              </a:ext>
            </a:extLst>
          </p:cNvPr>
          <p:cNvCxnSpPr>
            <a:cxnSpLocks/>
          </p:cNvCxnSpPr>
          <p:nvPr/>
        </p:nvCxnSpPr>
        <p:spPr>
          <a:xfrm flipV="1">
            <a:off x="10073635" y="4461560"/>
            <a:ext cx="796295" cy="573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十字形 81">
            <a:extLst>
              <a:ext uri="{FF2B5EF4-FFF2-40B4-BE49-F238E27FC236}">
                <a16:creationId xmlns:a16="http://schemas.microsoft.com/office/drawing/2014/main" id="{BFEAE3D1-E235-574A-9089-F52D2BC19A90}"/>
              </a:ext>
            </a:extLst>
          </p:cNvPr>
          <p:cNvSpPr/>
          <p:nvPr/>
        </p:nvSpPr>
        <p:spPr>
          <a:xfrm rot="2677746">
            <a:off x="3930155" y="2643720"/>
            <a:ext cx="914400" cy="914400"/>
          </a:xfrm>
          <a:prstGeom prst="plus">
            <a:avLst>
              <a:gd name="adj" fmla="val 3529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3" name="十字形 82">
            <a:extLst>
              <a:ext uri="{FF2B5EF4-FFF2-40B4-BE49-F238E27FC236}">
                <a16:creationId xmlns:a16="http://schemas.microsoft.com/office/drawing/2014/main" id="{2B8247D5-E1EF-624F-8246-5124CD410AE3}"/>
              </a:ext>
            </a:extLst>
          </p:cNvPr>
          <p:cNvSpPr/>
          <p:nvPr/>
        </p:nvSpPr>
        <p:spPr>
          <a:xfrm rot="2677746">
            <a:off x="6599986" y="1310878"/>
            <a:ext cx="914400" cy="914400"/>
          </a:xfrm>
          <a:prstGeom prst="plus">
            <a:avLst>
              <a:gd name="adj" fmla="val 3529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4" name="十字形 83">
            <a:extLst>
              <a:ext uri="{FF2B5EF4-FFF2-40B4-BE49-F238E27FC236}">
                <a16:creationId xmlns:a16="http://schemas.microsoft.com/office/drawing/2014/main" id="{182D608E-485E-5040-9495-5551E6893B49}"/>
              </a:ext>
            </a:extLst>
          </p:cNvPr>
          <p:cNvSpPr/>
          <p:nvPr/>
        </p:nvSpPr>
        <p:spPr>
          <a:xfrm rot="2677746">
            <a:off x="6599986" y="3974072"/>
            <a:ext cx="914400" cy="914400"/>
          </a:xfrm>
          <a:prstGeom prst="plus">
            <a:avLst>
              <a:gd name="adj" fmla="val 3529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D957A264-D81A-6545-8466-3A9821DAE142}"/>
              </a:ext>
            </a:extLst>
          </p:cNvPr>
          <p:cNvSpPr/>
          <p:nvPr/>
        </p:nvSpPr>
        <p:spPr>
          <a:xfrm>
            <a:off x="1778151" y="5450933"/>
            <a:ext cx="863569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rohibit the neurons from relying only on certain features</a:t>
            </a:r>
            <a:r>
              <a:rPr lang="en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r>
              <a:rPr lang="en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therefore the weights are spread out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726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矩形 61">
            <a:extLst>
              <a:ext uri="{FF2B5EF4-FFF2-40B4-BE49-F238E27FC236}">
                <a16:creationId xmlns:a16="http://schemas.microsoft.com/office/drawing/2014/main" id="{2940E8E3-86E1-4522-AC49-27A4E728BDD6}"/>
              </a:ext>
            </a:extLst>
          </p:cNvPr>
          <p:cNvSpPr/>
          <p:nvPr/>
        </p:nvSpPr>
        <p:spPr>
          <a:xfrm>
            <a:off x="1474402" y="1412687"/>
            <a:ext cx="736099" cy="365892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280082E-34F2-1043-959A-3048A614173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Normalization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4879018-D875-FD48-9799-822BFA157F3D}"/>
              </a:ext>
            </a:extLst>
          </p:cNvPr>
          <p:cNvSpPr/>
          <p:nvPr/>
        </p:nvSpPr>
        <p:spPr>
          <a:xfrm>
            <a:off x="500071" y="1464363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44FD18DF-9073-D946-8D3A-93358654A728}"/>
              </a:ext>
            </a:extLst>
          </p:cNvPr>
          <p:cNvSpPr/>
          <p:nvPr/>
        </p:nvSpPr>
        <p:spPr>
          <a:xfrm>
            <a:off x="474208" y="2825003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886637E0-7BC0-1443-80B7-5055679B6B23}"/>
              </a:ext>
            </a:extLst>
          </p:cNvPr>
          <p:cNvSpPr/>
          <p:nvPr/>
        </p:nvSpPr>
        <p:spPr>
          <a:xfrm>
            <a:off x="474208" y="4185645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06809714-0388-C447-848B-5A63AD39180B}"/>
              </a:ext>
            </a:extLst>
          </p:cNvPr>
          <p:cNvSpPr/>
          <p:nvPr/>
        </p:nvSpPr>
        <p:spPr>
          <a:xfrm>
            <a:off x="11138948" y="2824626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3A9D518-A100-1A44-B8B3-E5C99233922C}"/>
              </a:ext>
            </a:extLst>
          </p:cNvPr>
          <p:cNvSpPr/>
          <p:nvPr/>
        </p:nvSpPr>
        <p:spPr>
          <a:xfrm>
            <a:off x="11138948" y="4185265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A6ABC631-A993-4742-98DB-D99DEB57C411}"/>
              </a:ext>
            </a:extLst>
          </p:cNvPr>
          <p:cNvSpPr/>
          <p:nvPr/>
        </p:nvSpPr>
        <p:spPr>
          <a:xfrm>
            <a:off x="10050226" y="1463984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B8C75B61-3CCC-8546-B7F3-FD808F82E622}"/>
              </a:ext>
            </a:extLst>
          </p:cNvPr>
          <p:cNvSpPr/>
          <p:nvPr/>
        </p:nvSpPr>
        <p:spPr>
          <a:xfrm>
            <a:off x="10024362" y="2824626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B9AEE545-6B51-9F4C-A77F-8E991B49965E}"/>
              </a:ext>
            </a:extLst>
          </p:cNvPr>
          <p:cNvSpPr/>
          <p:nvPr/>
        </p:nvSpPr>
        <p:spPr>
          <a:xfrm>
            <a:off x="10024362" y="4185265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C4B09B55-902F-AB47-A7D1-FAB21506BD65}"/>
              </a:ext>
            </a:extLst>
          </p:cNvPr>
          <p:cNvSpPr/>
          <p:nvPr/>
        </p:nvSpPr>
        <p:spPr>
          <a:xfrm>
            <a:off x="11138943" y="1463984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93963F4-D424-8246-9931-66AF4642ACA2}"/>
              </a:ext>
            </a:extLst>
          </p:cNvPr>
          <p:cNvSpPr txBox="1"/>
          <p:nvPr/>
        </p:nvSpPr>
        <p:spPr>
          <a:xfrm>
            <a:off x="465707" y="104438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11E952A-1ACD-D44E-897C-2B79519A4062}"/>
              </a:ext>
            </a:extLst>
          </p:cNvPr>
          <p:cNvSpPr txBox="1"/>
          <p:nvPr/>
        </p:nvSpPr>
        <p:spPr>
          <a:xfrm>
            <a:off x="11021223" y="105020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18BD13C-85E5-D944-BEA3-DD06F4851598}"/>
              </a:ext>
            </a:extLst>
          </p:cNvPr>
          <p:cNvSpPr txBox="1"/>
          <p:nvPr/>
        </p:nvSpPr>
        <p:spPr>
          <a:xfrm>
            <a:off x="10969926" y="505025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97FF808-0475-054E-8B80-E3C347E9312D}"/>
              </a:ext>
            </a:extLst>
          </p:cNvPr>
          <p:cNvSpPr/>
          <p:nvPr/>
        </p:nvSpPr>
        <p:spPr>
          <a:xfrm flipV="1">
            <a:off x="4075113" y="1413710"/>
            <a:ext cx="1149399" cy="3658921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19092BE0-DE4A-624E-B901-87CD514A0341}"/>
              </a:ext>
            </a:extLst>
          </p:cNvPr>
          <p:cNvSpPr/>
          <p:nvPr/>
        </p:nvSpPr>
        <p:spPr>
          <a:xfrm>
            <a:off x="1529896" y="1455302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0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A1E9DFA8-F25B-9641-86D3-467182A11846}"/>
                  </a:ext>
                </a:extLst>
              </p:cNvPr>
              <p:cNvSpPr/>
              <p:nvPr/>
            </p:nvSpPr>
            <p:spPr>
              <a:xfrm>
                <a:off x="1533051" y="2824626"/>
                <a:ext cx="667372" cy="855837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A1E9DFA8-F25B-9641-86D3-467182A118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051" y="2824626"/>
                <a:ext cx="667372" cy="85583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橢圓 20">
                <a:extLst>
                  <a:ext uri="{FF2B5EF4-FFF2-40B4-BE49-F238E27FC236}">
                    <a16:creationId xmlns:a16="http://schemas.microsoft.com/office/drawing/2014/main" id="{8D57E02D-14B7-1F49-80F4-BCFF1F5A22E4}"/>
                  </a:ext>
                </a:extLst>
              </p:cNvPr>
              <p:cNvSpPr/>
              <p:nvPr/>
            </p:nvSpPr>
            <p:spPr>
              <a:xfrm>
                <a:off x="1533051" y="4185265"/>
                <a:ext cx="667372" cy="855837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橢圓 20">
                <a:extLst>
                  <a:ext uri="{FF2B5EF4-FFF2-40B4-BE49-F238E27FC236}">
                    <a16:creationId xmlns:a16="http://schemas.microsoft.com/office/drawing/2014/main" id="{8D57E02D-14B7-1F49-80F4-BCFF1F5A22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051" y="4185265"/>
                <a:ext cx="667372" cy="85583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D1835F71-8530-2544-BE35-3CB9BFCF80B5}"/>
                  </a:ext>
                </a:extLst>
              </p:cNvPr>
              <p:cNvSpPr txBox="1"/>
              <p:nvPr/>
            </p:nvSpPr>
            <p:spPr>
              <a:xfrm>
                <a:off x="1715336" y="1090395"/>
                <a:ext cx="296491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b="1" i="1" baseline="-250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D1835F71-8530-2544-BE35-3CB9BFCF80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336" y="1090395"/>
                <a:ext cx="296491" cy="270652"/>
              </a:xfrm>
              <a:prstGeom prst="rect">
                <a:avLst/>
              </a:prstGeom>
              <a:blipFill>
                <a:blip r:embed="rId5"/>
                <a:stretch>
                  <a:fillRect l="-22449" r="-10204" b="-227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ECDD784-9772-2940-8BCD-7545C2317994}"/>
                  </a:ext>
                </a:extLst>
              </p:cNvPr>
              <p:cNvSpPr txBox="1"/>
              <p:nvPr/>
            </p:nvSpPr>
            <p:spPr>
              <a:xfrm>
                <a:off x="10229254" y="1090171"/>
                <a:ext cx="3093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b="1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ECDD784-9772-2940-8BCD-7545C2317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9254" y="1090171"/>
                <a:ext cx="309315" cy="276999"/>
              </a:xfrm>
              <a:prstGeom prst="rect">
                <a:avLst/>
              </a:prstGeom>
              <a:blipFill>
                <a:blip r:embed="rId6"/>
                <a:stretch>
                  <a:fillRect l="-19608" t="-2222" r="-7843" b="-1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1E61D2EA-0005-B74C-8716-E4CEA2BEDC7E}"/>
              </a:ext>
            </a:extLst>
          </p:cNvPr>
          <p:cNvCxnSpPr>
            <a:cxnSpLocks/>
            <a:stCxn id="19" idx="6"/>
            <a:endCxn id="78" idx="1"/>
          </p:cNvCxnSpPr>
          <p:nvPr/>
        </p:nvCxnSpPr>
        <p:spPr>
          <a:xfrm>
            <a:off x="2197268" y="1883221"/>
            <a:ext cx="2068866" cy="1055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>
            <a:extLst>
              <a:ext uri="{FF2B5EF4-FFF2-40B4-BE49-F238E27FC236}">
                <a16:creationId xmlns:a16="http://schemas.microsoft.com/office/drawing/2014/main" id="{8EFF0C95-3228-424E-923C-632727380091}"/>
              </a:ext>
            </a:extLst>
          </p:cNvPr>
          <p:cNvCxnSpPr>
            <a:cxnSpLocks/>
            <a:stCxn id="20" idx="6"/>
            <a:endCxn id="84" idx="1"/>
          </p:cNvCxnSpPr>
          <p:nvPr/>
        </p:nvCxnSpPr>
        <p:spPr>
          <a:xfrm>
            <a:off x="2200423" y="3252545"/>
            <a:ext cx="2060027" cy="225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326E9C35-3F11-7346-8C54-E162776CE9FC}"/>
              </a:ext>
            </a:extLst>
          </p:cNvPr>
          <p:cNvCxnSpPr>
            <a:cxnSpLocks/>
            <a:stCxn id="21" idx="6"/>
            <a:endCxn id="87" idx="1"/>
          </p:cNvCxnSpPr>
          <p:nvPr/>
        </p:nvCxnSpPr>
        <p:spPr>
          <a:xfrm>
            <a:off x="2200423" y="4613184"/>
            <a:ext cx="2060027" cy="225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57F22A40-C02E-8042-BF73-FCF3B7C99B51}"/>
              </a:ext>
            </a:extLst>
          </p:cNvPr>
          <p:cNvSpPr txBox="1"/>
          <p:nvPr/>
        </p:nvSpPr>
        <p:spPr>
          <a:xfrm>
            <a:off x="8837562" y="5083694"/>
            <a:ext cx="992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</a:p>
          <a:p>
            <a:pPr algn="ctr"/>
            <a:r>
              <a:rPr kumimoji="1"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</a:p>
          <a:p>
            <a:pPr algn="ctr"/>
            <a:r>
              <a:rPr kumimoji="1"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  <a:endParaRPr kumimoji="1" lang="zh-TW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7A4F49DE-4A63-BA41-8B1A-E4229FCD2E76}"/>
              </a:ext>
            </a:extLst>
          </p:cNvPr>
          <p:cNvCxnSpPr>
            <a:cxnSpLocks/>
            <a:stCxn id="78" idx="3"/>
          </p:cNvCxnSpPr>
          <p:nvPr/>
        </p:nvCxnSpPr>
        <p:spPr>
          <a:xfrm>
            <a:off x="5137901" y="1893774"/>
            <a:ext cx="387846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17D3E6DD-C3C5-9842-9835-B2CF5970CD19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5132217" y="3254795"/>
            <a:ext cx="388414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箭頭接點 68">
            <a:extLst>
              <a:ext uri="{FF2B5EF4-FFF2-40B4-BE49-F238E27FC236}">
                <a16:creationId xmlns:a16="http://schemas.microsoft.com/office/drawing/2014/main" id="{681CA007-7226-754B-B672-E044382B255F}"/>
              </a:ext>
            </a:extLst>
          </p:cNvPr>
          <p:cNvCxnSpPr>
            <a:cxnSpLocks/>
            <a:stCxn id="87" idx="3"/>
          </p:cNvCxnSpPr>
          <p:nvPr/>
        </p:nvCxnSpPr>
        <p:spPr>
          <a:xfrm>
            <a:off x="5132217" y="4615434"/>
            <a:ext cx="394228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菱形 77">
                <a:extLst>
                  <a:ext uri="{FF2B5EF4-FFF2-40B4-BE49-F238E27FC236}">
                    <a16:creationId xmlns:a16="http://schemas.microsoft.com/office/drawing/2014/main" id="{A0B849D4-FCB9-3649-9166-FD0D998DECE2}"/>
                  </a:ext>
                </a:extLst>
              </p:cNvPr>
              <p:cNvSpPr/>
              <p:nvPr/>
            </p:nvSpPr>
            <p:spPr>
              <a:xfrm>
                <a:off x="4266134" y="1436574"/>
                <a:ext cx="871767" cy="914400"/>
              </a:xfrm>
              <a:prstGeom prst="diamond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800" b="1" i="1" dirty="0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800" b="1" i="1" dirty="0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𝒋</m:t>
                          </m:r>
                        </m:e>
                        <m:sub>
                          <m:r>
                            <a:rPr kumimoji="1" lang="en-US" altLang="zh-TW" sz="2800" b="1" i="1" dirty="0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kumimoji="1" lang="en-US" altLang="zh-TW" sz="2800" b="1" i="1" dirty="0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1" lang="zh-TW" altLang="en-US" sz="2000" b="1" i="1" baseline="-2500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8" name="菱形 77">
                <a:extLst>
                  <a:ext uri="{FF2B5EF4-FFF2-40B4-BE49-F238E27FC236}">
                    <a16:creationId xmlns:a16="http://schemas.microsoft.com/office/drawing/2014/main" id="{A0B849D4-FCB9-3649-9166-FD0D998DEC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134" y="1436574"/>
                <a:ext cx="871767" cy="914400"/>
              </a:xfrm>
              <a:prstGeom prst="diamond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菱形 83">
                <a:extLst>
                  <a:ext uri="{FF2B5EF4-FFF2-40B4-BE49-F238E27FC236}">
                    <a16:creationId xmlns:a16="http://schemas.microsoft.com/office/drawing/2014/main" id="{077A2F38-6185-5D45-AEDF-7D38A12F85EF}"/>
                  </a:ext>
                </a:extLst>
              </p:cNvPr>
              <p:cNvSpPr/>
              <p:nvPr/>
            </p:nvSpPr>
            <p:spPr>
              <a:xfrm>
                <a:off x="4260450" y="2797595"/>
                <a:ext cx="871767" cy="914400"/>
              </a:xfrm>
              <a:prstGeom prst="diamond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800" b="1" i="1" dirty="0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800" b="1" i="1" dirty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𝒋</m:t>
                          </m:r>
                        </m:e>
                        <m:sub>
                          <m:r>
                            <a:rPr kumimoji="1" lang="en-US" altLang="zh-TW" sz="2800" b="1" i="1" dirty="0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kumimoji="1" lang="en-US" altLang="zh-TW" sz="2800" b="1" i="1" dirty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1" lang="zh-TW" altLang="en-US" sz="2000" b="1" i="1" baseline="-2500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4" name="菱形 83">
                <a:extLst>
                  <a:ext uri="{FF2B5EF4-FFF2-40B4-BE49-F238E27FC236}">
                    <a16:creationId xmlns:a16="http://schemas.microsoft.com/office/drawing/2014/main" id="{077A2F38-6185-5D45-AEDF-7D38A12F8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450" y="2797595"/>
                <a:ext cx="871767" cy="914400"/>
              </a:xfrm>
              <a:prstGeom prst="diamond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菱形 86">
                <a:extLst>
                  <a:ext uri="{FF2B5EF4-FFF2-40B4-BE49-F238E27FC236}">
                    <a16:creationId xmlns:a16="http://schemas.microsoft.com/office/drawing/2014/main" id="{F91957AA-D3D5-4541-8633-3FEEE0EF1393}"/>
                  </a:ext>
                </a:extLst>
              </p:cNvPr>
              <p:cNvSpPr/>
              <p:nvPr/>
            </p:nvSpPr>
            <p:spPr>
              <a:xfrm>
                <a:off x="4260450" y="4158234"/>
                <a:ext cx="871767" cy="914400"/>
              </a:xfrm>
              <a:prstGeom prst="diamond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800" b="1" i="1" dirty="0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800" b="1" i="1" dirty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𝒋</m:t>
                          </m:r>
                        </m:e>
                        <m:sub>
                          <m:r>
                            <a:rPr kumimoji="1" lang="en-US" altLang="zh-TW" sz="2800" b="1" i="1" dirty="0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kumimoji="1" lang="en-US" altLang="zh-TW" sz="2800" b="1" i="1" dirty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1" lang="zh-TW" altLang="en-US" sz="2000" b="1" i="1" baseline="-2500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7" name="菱形 86">
                <a:extLst>
                  <a:ext uri="{FF2B5EF4-FFF2-40B4-BE49-F238E27FC236}">
                    <a16:creationId xmlns:a16="http://schemas.microsoft.com/office/drawing/2014/main" id="{F91957AA-D3D5-4541-8633-3FEEE0EF13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450" y="4158234"/>
                <a:ext cx="871767" cy="914400"/>
              </a:xfrm>
              <a:prstGeom prst="diamond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B1976334-69A8-4611-A74B-AF6C977F5CA4}"/>
                  </a:ext>
                </a:extLst>
              </p:cNvPr>
              <p:cNvSpPr txBox="1"/>
              <p:nvPr/>
            </p:nvSpPr>
            <p:spPr>
              <a:xfrm>
                <a:off x="1577413" y="5668769"/>
                <a:ext cx="2002023" cy="10776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TW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zh-TW" alt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B1976334-69A8-4611-A74B-AF6C977F5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413" y="5668769"/>
                <a:ext cx="2002023" cy="107760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8D51D01-CA4B-419C-A432-8DF28B0298BA}"/>
                  </a:ext>
                </a:extLst>
              </p:cNvPr>
              <p:cNvSpPr txBox="1"/>
              <p:nvPr/>
            </p:nvSpPr>
            <p:spPr>
              <a:xfrm>
                <a:off x="150921" y="5726832"/>
                <a:ext cx="1148391" cy="778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8D51D01-CA4B-419C-A432-8DF28B029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21" y="5726832"/>
                <a:ext cx="1148391" cy="778803"/>
              </a:xfrm>
              <a:prstGeom prst="rect">
                <a:avLst/>
              </a:prstGeom>
              <a:blipFill>
                <a:blip r:embed="rId11"/>
                <a:stretch>
                  <a:fillRect l="-21111" t="-111290" r="-31111" b="-1741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矩形 62">
            <a:extLst>
              <a:ext uri="{FF2B5EF4-FFF2-40B4-BE49-F238E27FC236}">
                <a16:creationId xmlns:a16="http://schemas.microsoft.com/office/drawing/2014/main" id="{779F8707-9B73-4622-9A62-64365C9CCD91}"/>
              </a:ext>
            </a:extLst>
          </p:cNvPr>
          <p:cNvSpPr/>
          <p:nvPr/>
        </p:nvSpPr>
        <p:spPr>
          <a:xfrm flipV="1">
            <a:off x="46572" y="5632617"/>
            <a:ext cx="3591758" cy="1156110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0" name="直線箭頭接點 68">
            <a:extLst>
              <a:ext uri="{FF2B5EF4-FFF2-40B4-BE49-F238E27FC236}">
                <a16:creationId xmlns:a16="http://schemas.microsoft.com/office/drawing/2014/main" id="{8DEB4FDD-1FC1-4520-9F05-ABFB963E21BB}"/>
              </a:ext>
            </a:extLst>
          </p:cNvPr>
          <p:cNvCxnSpPr>
            <a:cxnSpLocks/>
            <a:stCxn id="63" idx="3"/>
            <a:endCxn id="87" idx="1"/>
          </p:cNvCxnSpPr>
          <p:nvPr/>
        </p:nvCxnSpPr>
        <p:spPr>
          <a:xfrm flipV="1">
            <a:off x="3638330" y="4615434"/>
            <a:ext cx="622120" cy="1595238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箭頭接點 68">
            <a:extLst>
              <a:ext uri="{FF2B5EF4-FFF2-40B4-BE49-F238E27FC236}">
                <a16:creationId xmlns:a16="http://schemas.microsoft.com/office/drawing/2014/main" id="{F72F11BD-857D-4A83-B7CA-1771E84B5DD3}"/>
              </a:ext>
            </a:extLst>
          </p:cNvPr>
          <p:cNvCxnSpPr>
            <a:cxnSpLocks/>
            <a:stCxn id="63" idx="3"/>
            <a:endCxn id="84" idx="1"/>
          </p:cNvCxnSpPr>
          <p:nvPr/>
        </p:nvCxnSpPr>
        <p:spPr>
          <a:xfrm flipV="1">
            <a:off x="3638330" y="3254795"/>
            <a:ext cx="622120" cy="29558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箭頭接點 68">
            <a:extLst>
              <a:ext uri="{FF2B5EF4-FFF2-40B4-BE49-F238E27FC236}">
                <a16:creationId xmlns:a16="http://schemas.microsoft.com/office/drawing/2014/main" id="{1E3DA978-D137-4AC2-B62C-F3F6D4A83992}"/>
              </a:ext>
            </a:extLst>
          </p:cNvPr>
          <p:cNvCxnSpPr>
            <a:cxnSpLocks/>
            <a:stCxn id="63" idx="3"/>
            <a:endCxn id="78" idx="1"/>
          </p:cNvCxnSpPr>
          <p:nvPr/>
        </p:nvCxnSpPr>
        <p:spPr>
          <a:xfrm flipV="1">
            <a:off x="3638330" y="1893774"/>
            <a:ext cx="627804" cy="4316898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箭頭接點 68">
            <a:extLst>
              <a:ext uri="{FF2B5EF4-FFF2-40B4-BE49-F238E27FC236}">
                <a16:creationId xmlns:a16="http://schemas.microsoft.com/office/drawing/2014/main" id="{B97867E4-CF0D-4BD4-BC5A-419DE0F86878}"/>
              </a:ext>
            </a:extLst>
          </p:cNvPr>
          <p:cNvCxnSpPr>
            <a:cxnSpLocks/>
            <a:stCxn id="62" idx="2"/>
            <a:endCxn id="63" idx="2"/>
          </p:cNvCxnSpPr>
          <p:nvPr/>
        </p:nvCxnSpPr>
        <p:spPr>
          <a:xfrm flipH="1">
            <a:off x="1842451" y="5071607"/>
            <a:ext cx="1" cy="56101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BE675476-5ABC-4E82-9115-4E67E066D9FB}"/>
                  </a:ext>
                </a:extLst>
              </p:cNvPr>
              <p:cNvSpPr txBox="1"/>
              <p:nvPr/>
            </p:nvSpPr>
            <p:spPr>
              <a:xfrm>
                <a:off x="5345352" y="1272703"/>
                <a:ext cx="1242583" cy="5740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TW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</m:sup>
                      </m:sSubSup>
                      <m:r>
                        <a:rPr lang="en-US" altLang="zh-TW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zh-TW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BE675476-5ABC-4E82-9115-4E67E066D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352" y="1272703"/>
                <a:ext cx="1242583" cy="574068"/>
              </a:xfrm>
              <a:prstGeom prst="rect">
                <a:avLst/>
              </a:prstGeom>
              <a:blipFill>
                <a:blip r:embed="rId12"/>
                <a:stretch>
                  <a:fillRect l="-6061" t="-2174" r="-3030" b="-86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85CCD7E4-FF61-4F85-AD16-04980B2A5204}"/>
                  </a:ext>
                </a:extLst>
              </p:cNvPr>
              <p:cNvSpPr txBox="1"/>
              <p:nvPr/>
            </p:nvSpPr>
            <p:spPr>
              <a:xfrm>
                <a:off x="5333424" y="2588212"/>
                <a:ext cx="1254511" cy="5740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TW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</m:sup>
                      </m:sSubSup>
                      <m:r>
                        <a:rPr lang="en-US" altLang="zh-TW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zh-TW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85CCD7E4-FF61-4F85-AD16-04980B2A5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424" y="2588212"/>
                <a:ext cx="1254511" cy="574068"/>
              </a:xfrm>
              <a:prstGeom prst="rect">
                <a:avLst/>
              </a:prstGeom>
              <a:blipFill>
                <a:blip r:embed="rId13"/>
                <a:stretch>
                  <a:fillRect l="-7071" t="-4444" r="-3030" b="-8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2822989C-559E-4149-B6F9-D825C1803997}"/>
                  </a:ext>
                </a:extLst>
              </p:cNvPr>
              <p:cNvSpPr txBox="1"/>
              <p:nvPr/>
            </p:nvSpPr>
            <p:spPr>
              <a:xfrm>
                <a:off x="5333425" y="4013011"/>
                <a:ext cx="1254510" cy="5740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TW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</m:sup>
                      </m:sSubSup>
                      <m:r>
                        <a:rPr lang="en-US" altLang="zh-TW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zh-TW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2822989C-559E-4149-B6F9-D825C1803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425" y="4013011"/>
                <a:ext cx="1254510" cy="574068"/>
              </a:xfrm>
              <a:prstGeom prst="rect">
                <a:avLst/>
              </a:prstGeom>
              <a:blipFill>
                <a:blip r:embed="rId14"/>
                <a:stretch>
                  <a:fillRect l="-7071" t="-2174" r="-3030" b="-86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4" name="群組 103">
            <a:extLst>
              <a:ext uri="{FF2B5EF4-FFF2-40B4-BE49-F238E27FC236}">
                <a16:creationId xmlns:a16="http://schemas.microsoft.com/office/drawing/2014/main" id="{16DF4F31-68C5-447C-8988-93FF93EA631B}"/>
              </a:ext>
            </a:extLst>
          </p:cNvPr>
          <p:cNvGrpSpPr/>
          <p:nvPr/>
        </p:nvGrpSpPr>
        <p:grpSpPr>
          <a:xfrm>
            <a:off x="7175668" y="1412687"/>
            <a:ext cx="1679306" cy="378872"/>
            <a:chOff x="7215962" y="5680023"/>
            <a:chExt cx="1679306" cy="3788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1FDC823-12BE-4CF5-8877-27FE22B1393C}"/>
                    </a:ext>
                  </a:extLst>
                </p:cNvPr>
                <p:cNvSpPr txBox="1"/>
                <p:nvPr/>
              </p:nvSpPr>
              <p:spPr>
                <a:xfrm>
                  <a:off x="7215962" y="5680023"/>
                  <a:ext cx="1679306" cy="3177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TW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II</m:t>
                            </m:r>
                          </m:sup>
                        </m:sSubSup>
                        <m:r>
                          <a:rPr lang="en-US" altLang="zh-TW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TW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</m:sup>
                        </m:sSubSup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</m:t>
                        </m:r>
                        <m:r>
                          <a:rPr lang="zh-TW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zh-TW" alt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1FDC823-12BE-4CF5-8877-27FE22B139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5962" y="5680023"/>
                  <a:ext cx="1679306" cy="317779"/>
                </a:xfrm>
                <a:prstGeom prst="rect">
                  <a:avLst/>
                </a:prstGeom>
                <a:blipFill>
                  <a:blip r:embed="rId15"/>
                  <a:stretch>
                    <a:fillRect l="-3759" r="-3759" b="-346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3" name="圖片 102">
              <a:extLst>
                <a:ext uri="{FF2B5EF4-FFF2-40B4-BE49-F238E27FC236}">
                  <a16:creationId xmlns:a16="http://schemas.microsoft.com/office/drawing/2014/main" id="{D73FD37E-24EF-42DA-A44A-95050845F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5310" y="5785378"/>
              <a:ext cx="253504" cy="273517"/>
            </a:xfrm>
            <a:prstGeom prst="rect">
              <a:avLst/>
            </a:prstGeom>
          </p:spPr>
        </p:pic>
      </p:grpSp>
      <p:grpSp>
        <p:nvGrpSpPr>
          <p:cNvPr id="132" name="群組 131">
            <a:extLst>
              <a:ext uri="{FF2B5EF4-FFF2-40B4-BE49-F238E27FC236}">
                <a16:creationId xmlns:a16="http://schemas.microsoft.com/office/drawing/2014/main" id="{A48C7689-0B00-4D0E-9C3C-4BEC29B5EB7A}"/>
              </a:ext>
            </a:extLst>
          </p:cNvPr>
          <p:cNvGrpSpPr/>
          <p:nvPr/>
        </p:nvGrpSpPr>
        <p:grpSpPr>
          <a:xfrm>
            <a:off x="6927154" y="2656948"/>
            <a:ext cx="2006640" cy="381258"/>
            <a:chOff x="7215962" y="5680023"/>
            <a:chExt cx="2006640" cy="3812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文字方塊 132">
                  <a:extLst>
                    <a:ext uri="{FF2B5EF4-FFF2-40B4-BE49-F238E27FC236}">
                      <a16:creationId xmlns:a16="http://schemas.microsoft.com/office/drawing/2014/main" id="{B623DA73-137E-4451-8F57-D1BF579C4422}"/>
                    </a:ext>
                  </a:extLst>
                </p:cNvPr>
                <p:cNvSpPr txBox="1"/>
                <p:nvPr/>
              </p:nvSpPr>
              <p:spPr>
                <a:xfrm>
                  <a:off x="7215962" y="5680023"/>
                  <a:ext cx="2006640" cy="3812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II</m:t>
                            </m:r>
                          </m:sup>
                        </m:sSubSup>
                        <m:r>
                          <a:rPr lang="en-US" altLang="zh-TW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TW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</m:sup>
                        </m:sSubSup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</m:t>
                        </m:r>
                        <m:r>
                          <a:rPr lang="zh-TW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zh-TW" alt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文字方塊 132">
                  <a:extLst>
                    <a:ext uri="{FF2B5EF4-FFF2-40B4-BE49-F238E27FC236}">
                      <a16:creationId xmlns:a16="http://schemas.microsoft.com/office/drawing/2014/main" id="{B623DA73-137E-4451-8F57-D1BF579C44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5962" y="5680023"/>
                  <a:ext cx="2006640" cy="381258"/>
                </a:xfrm>
                <a:prstGeom prst="rect">
                  <a:avLst/>
                </a:prstGeom>
                <a:blipFill>
                  <a:blip r:embed="rId17"/>
                  <a:stretch>
                    <a:fillRect l="-4863" t="-3226" r="-4863" b="-3387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34" name="圖片 133">
              <a:extLst>
                <a:ext uri="{FF2B5EF4-FFF2-40B4-BE49-F238E27FC236}">
                  <a16:creationId xmlns:a16="http://schemas.microsoft.com/office/drawing/2014/main" id="{08169433-55E6-4C60-BB99-D6BFD73F6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5310" y="5785378"/>
              <a:ext cx="253504" cy="273517"/>
            </a:xfrm>
            <a:prstGeom prst="rect">
              <a:avLst/>
            </a:prstGeom>
          </p:spPr>
        </p:pic>
      </p:grpSp>
      <p:grpSp>
        <p:nvGrpSpPr>
          <p:cNvPr id="135" name="群組 134">
            <a:extLst>
              <a:ext uri="{FF2B5EF4-FFF2-40B4-BE49-F238E27FC236}">
                <a16:creationId xmlns:a16="http://schemas.microsoft.com/office/drawing/2014/main" id="{EF9A20FC-9AA8-446D-A959-C685DD5FE864}"/>
              </a:ext>
            </a:extLst>
          </p:cNvPr>
          <p:cNvGrpSpPr/>
          <p:nvPr/>
        </p:nvGrpSpPr>
        <p:grpSpPr>
          <a:xfrm>
            <a:off x="7009722" y="4013011"/>
            <a:ext cx="2006640" cy="381258"/>
            <a:chOff x="7215962" y="5680023"/>
            <a:chExt cx="2006640" cy="3812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文字方塊 135">
                  <a:extLst>
                    <a:ext uri="{FF2B5EF4-FFF2-40B4-BE49-F238E27FC236}">
                      <a16:creationId xmlns:a16="http://schemas.microsoft.com/office/drawing/2014/main" id="{E227B18D-1FF0-4BDD-9699-B335BF5AD412}"/>
                    </a:ext>
                  </a:extLst>
                </p:cNvPr>
                <p:cNvSpPr txBox="1"/>
                <p:nvPr/>
              </p:nvSpPr>
              <p:spPr>
                <a:xfrm>
                  <a:off x="7215962" y="5680023"/>
                  <a:ext cx="2006640" cy="3812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II</m:t>
                            </m:r>
                          </m:sup>
                        </m:sSubSup>
                        <m:r>
                          <a:rPr lang="en-US" altLang="zh-TW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TW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</m:sup>
                        </m:sSubSup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</m:t>
                        </m:r>
                        <m:r>
                          <a:rPr lang="zh-TW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zh-TW" alt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6" name="文字方塊 135">
                  <a:extLst>
                    <a:ext uri="{FF2B5EF4-FFF2-40B4-BE49-F238E27FC236}">
                      <a16:creationId xmlns:a16="http://schemas.microsoft.com/office/drawing/2014/main" id="{E227B18D-1FF0-4BDD-9699-B335BF5AD4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5962" y="5680023"/>
                  <a:ext cx="2006640" cy="381258"/>
                </a:xfrm>
                <a:prstGeom prst="rect">
                  <a:avLst/>
                </a:prstGeom>
                <a:blipFill>
                  <a:blip r:embed="rId18"/>
                  <a:stretch>
                    <a:fillRect l="-4863" r="-4863" b="-349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37" name="圖片 136">
              <a:extLst>
                <a:ext uri="{FF2B5EF4-FFF2-40B4-BE49-F238E27FC236}">
                  <a16:creationId xmlns:a16="http://schemas.microsoft.com/office/drawing/2014/main" id="{4BC49F43-3A9B-48B3-AC71-8458CC511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5310" y="5785378"/>
              <a:ext cx="253504" cy="273517"/>
            </a:xfrm>
            <a:prstGeom prst="rect">
              <a:avLst/>
            </a:prstGeom>
          </p:spPr>
        </p:pic>
      </p:grpSp>
      <p:cxnSp>
        <p:nvCxnSpPr>
          <p:cNvPr id="138" name="直線箭頭接點 68">
            <a:extLst>
              <a:ext uri="{FF2B5EF4-FFF2-40B4-BE49-F238E27FC236}">
                <a16:creationId xmlns:a16="http://schemas.microsoft.com/office/drawing/2014/main" id="{52DFD3DE-3574-4BA6-BDDA-53E1BF2C147E}"/>
              </a:ext>
            </a:extLst>
          </p:cNvPr>
          <p:cNvCxnSpPr>
            <a:cxnSpLocks/>
            <a:stCxn id="147" idx="0"/>
          </p:cNvCxnSpPr>
          <p:nvPr/>
        </p:nvCxnSpPr>
        <p:spPr>
          <a:xfrm flipV="1">
            <a:off x="7017054" y="4613185"/>
            <a:ext cx="680878" cy="1629746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箭頭接點 68">
            <a:extLst>
              <a:ext uri="{FF2B5EF4-FFF2-40B4-BE49-F238E27FC236}">
                <a16:creationId xmlns:a16="http://schemas.microsoft.com/office/drawing/2014/main" id="{DD0818DA-EEA6-4A50-A3ED-03E22C19E7E9}"/>
              </a:ext>
            </a:extLst>
          </p:cNvPr>
          <p:cNvCxnSpPr>
            <a:cxnSpLocks/>
            <a:stCxn id="147" idx="0"/>
          </p:cNvCxnSpPr>
          <p:nvPr/>
        </p:nvCxnSpPr>
        <p:spPr>
          <a:xfrm flipV="1">
            <a:off x="7017054" y="3252165"/>
            <a:ext cx="701076" cy="2990766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箭頭接點 68">
            <a:extLst>
              <a:ext uri="{FF2B5EF4-FFF2-40B4-BE49-F238E27FC236}">
                <a16:creationId xmlns:a16="http://schemas.microsoft.com/office/drawing/2014/main" id="{95BB47F1-958E-4DCC-B403-843444E67BE5}"/>
              </a:ext>
            </a:extLst>
          </p:cNvPr>
          <p:cNvCxnSpPr>
            <a:cxnSpLocks/>
            <a:stCxn id="147" idx="0"/>
          </p:cNvCxnSpPr>
          <p:nvPr/>
        </p:nvCxnSpPr>
        <p:spPr>
          <a:xfrm flipV="1">
            <a:off x="7017054" y="1871039"/>
            <a:ext cx="721428" cy="4371892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字方塊 146">
                <a:extLst>
                  <a:ext uri="{FF2B5EF4-FFF2-40B4-BE49-F238E27FC236}">
                    <a16:creationId xmlns:a16="http://schemas.microsoft.com/office/drawing/2014/main" id="{5ADEE5A1-54C6-4978-8099-7E5764AB2BD8}"/>
                  </a:ext>
                </a:extLst>
              </p:cNvPr>
              <p:cNvSpPr txBox="1"/>
              <p:nvPr/>
            </p:nvSpPr>
            <p:spPr>
              <a:xfrm>
                <a:off x="6742972" y="6242931"/>
                <a:ext cx="5481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altLang="zh-TW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zh-TW" alt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zh-TW" alt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7" name="文字方塊 146">
                <a:extLst>
                  <a:ext uri="{FF2B5EF4-FFF2-40B4-BE49-F238E27FC236}">
                    <a16:creationId xmlns:a16="http://schemas.microsoft.com/office/drawing/2014/main" id="{5ADEE5A1-54C6-4978-8099-7E5764AB2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972" y="6242931"/>
                <a:ext cx="548163" cy="369332"/>
              </a:xfrm>
              <a:prstGeom prst="rect">
                <a:avLst/>
              </a:prstGeom>
              <a:blipFill>
                <a:blip r:embed="rId19"/>
                <a:stretch>
                  <a:fillRect l="-12222" r="-17778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矩形 147">
            <a:extLst>
              <a:ext uri="{FF2B5EF4-FFF2-40B4-BE49-F238E27FC236}">
                <a16:creationId xmlns:a16="http://schemas.microsoft.com/office/drawing/2014/main" id="{D28046A1-5515-469B-AC47-4F1ED82E9409}"/>
              </a:ext>
            </a:extLst>
          </p:cNvPr>
          <p:cNvSpPr/>
          <p:nvPr/>
        </p:nvSpPr>
        <p:spPr>
          <a:xfrm>
            <a:off x="7353045" y="6104432"/>
            <a:ext cx="34429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7030A0"/>
                </a:solidFill>
              </a:rPr>
              <a:t>不希望進去</a:t>
            </a:r>
            <a:r>
              <a:rPr lang="en-US" altLang="zh-TW" dirty="0">
                <a:solidFill>
                  <a:srgbClr val="7030A0"/>
                </a:solidFill>
              </a:rPr>
              <a:t>activation function</a:t>
            </a:r>
            <a:r>
              <a:rPr lang="zh-TW" altLang="en-US" dirty="0">
                <a:solidFill>
                  <a:srgbClr val="7030A0"/>
                </a:solidFill>
              </a:rPr>
              <a:t>的資料 </a:t>
            </a:r>
            <a:r>
              <a:rPr lang="en-US" altLang="zh-TW" dirty="0">
                <a:solidFill>
                  <a:srgbClr val="7030A0"/>
                </a:solidFill>
              </a:rPr>
              <a:t>mean </a:t>
            </a:r>
            <a:r>
              <a:rPr lang="zh-TW" altLang="en-US" dirty="0">
                <a:solidFill>
                  <a:srgbClr val="7030A0"/>
                </a:solidFill>
              </a:rPr>
              <a:t>都是 </a:t>
            </a:r>
            <a:r>
              <a:rPr lang="en-US" altLang="zh-TW" dirty="0">
                <a:solidFill>
                  <a:srgbClr val="7030A0"/>
                </a:solidFill>
              </a:rPr>
              <a:t>0</a:t>
            </a:r>
            <a:r>
              <a:rPr lang="zh-TW" altLang="en-US" dirty="0">
                <a:solidFill>
                  <a:srgbClr val="7030A0"/>
                </a:solidFill>
              </a:rPr>
              <a:t>，標準差都是 </a:t>
            </a:r>
            <a:r>
              <a:rPr lang="en-US" altLang="zh-TW" dirty="0">
                <a:solidFill>
                  <a:srgbClr val="7030A0"/>
                </a:solidFill>
              </a:rPr>
              <a:t>1</a:t>
            </a:r>
            <a:endParaRPr lang="zh-TW" alt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字方塊 152">
                <a:extLst>
                  <a:ext uri="{FF2B5EF4-FFF2-40B4-BE49-F238E27FC236}">
                    <a16:creationId xmlns:a16="http://schemas.microsoft.com/office/drawing/2014/main" id="{71FB472A-24EC-4AD9-9ECE-731C03A7329F}"/>
                  </a:ext>
                </a:extLst>
              </p:cNvPr>
              <p:cNvSpPr txBox="1"/>
              <p:nvPr/>
            </p:nvSpPr>
            <p:spPr>
              <a:xfrm>
                <a:off x="1866686" y="5008268"/>
                <a:ext cx="51790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3" name="文字方塊 152">
                <a:extLst>
                  <a:ext uri="{FF2B5EF4-FFF2-40B4-BE49-F238E27FC236}">
                    <a16:creationId xmlns:a16="http://schemas.microsoft.com/office/drawing/2014/main" id="{71FB472A-24EC-4AD9-9ECE-731C03A73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686" y="5008268"/>
                <a:ext cx="517904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矩形 167">
            <a:extLst>
              <a:ext uri="{FF2B5EF4-FFF2-40B4-BE49-F238E27FC236}">
                <a16:creationId xmlns:a16="http://schemas.microsoft.com/office/drawing/2014/main" id="{BD9A3E12-C6F2-4BBD-933D-C76B4D61F6A2}"/>
              </a:ext>
            </a:extLst>
          </p:cNvPr>
          <p:cNvSpPr/>
          <p:nvPr/>
        </p:nvSpPr>
        <p:spPr>
          <a:xfrm flipV="1">
            <a:off x="6672165" y="6242931"/>
            <a:ext cx="680879" cy="423420"/>
          </a:xfrm>
          <a:prstGeom prst="rect">
            <a:avLst/>
          </a:prstGeom>
          <a:noFill/>
          <a:ln w="2540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5" name="直線箭頭接點 84">
            <a:extLst>
              <a:ext uri="{FF2B5EF4-FFF2-40B4-BE49-F238E27FC236}">
                <a16:creationId xmlns:a16="http://schemas.microsoft.com/office/drawing/2014/main" id="{2B8537E3-8FAB-F941-B304-B3202628DBDB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9463576" y="3252545"/>
            <a:ext cx="560786" cy="444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箭頭接點 87">
            <a:extLst>
              <a:ext uri="{FF2B5EF4-FFF2-40B4-BE49-F238E27FC236}">
                <a16:creationId xmlns:a16="http://schemas.microsoft.com/office/drawing/2014/main" id="{E39359F8-19BF-2445-8186-7B1061B9E005}"/>
              </a:ext>
            </a:extLst>
          </p:cNvPr>
          <p:cNvCxnSpPr>
            <a:cxnSpLocks/>
          </p:cNvCxnSpPr>
          <p:nvPr/>
        </p:nvCxnSpPr>
        <p:spPr>
          <a:xfrm flipV="1">
            <a:off x="9493729" y="1878780"/>
            <a:ext cx="560786" cy="444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箭頭接點 88">
            <a:extLst>
              <a:ext uri="{FF2B5EF4-FFF2-40B4-BE49-F238E27FC236}">
                <a16:creationId xmlns:a16="http://schemas.microsoft.com/office/drawing/2014/main" id="{11B6AF05-64BD-354A-AE73-AF707A87C835}"/>
              </a:ext>
            </a:extLst>
          </p:cNvPr>
          <p:cNvCxnSpPr>
            <a:cxnSpLocks/>
          </p:cNvCxnSpPr>
          <p:nvPr/>
        </p:nvCxnSpPr>
        <p:spPr>
          <a:xfrm flipV="1">
            <a:off x="9489440" y="4606054"/>
            <a:ext cx="560786" cy="444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9400AA9A-F3DE-264B-8DDB-068E6510C143}"/>
                  </a:ext>
                </a:extLst>
              </p:cNvPr>
              <p:cNvSpPr/>
              <p:nvPr/>
            </p:nvSpPr>
            <p:spPr>
              <a:xfrm>
                <a:off x="8290337" y="1087327"/>
                <a:ext cx="2014398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80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8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9400AA9A-F3DE-264B-8DDB-068E6510C1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0337" y="1087327"/>
                <a:ext cx="2014398" cy="132343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70E4B82D-3A84-7C4C-91B0-C6D99337E6CB}"/>
                  </a:ext>
                </a:extLst>
              </p:cNvPr>
              <p:cNvSpPr/>
              <p:nvPr/>
            </p:nvSpPr>
            <p:spPr>
              <a:xfrm>
                <a:off x="8290337" y="2431218"/>
                <a:ext cx="2014398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80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8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70E4B82D-3A84-7C4C-91B0-C6D99337E6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0337" y="2431218"/>
                <a:ext cx="2014398" cy="132343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72E58258-8B85-FF43-A045-7858224FE283}"/>
                  </a:ext>
                </a:extLst>
              </p:cNvPr>
              <p:cNvSpPr/>
              <p:nvPr/>
            </p:nvSpPr>
            <p:spPr>
              <a:xfrm>
                <a:off x="8310916" y="3833487"/>
                <a:ext cx="2014398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80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8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72E58258-8B85-FF43-A045-7858224FE2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916" y="3833487"/>
                <a:ext cx="2014398" cy="1323439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矩形 93">
            <a:extLst>
              <a:ext uri="{FF2B5EF4-FFF2-40B4-BE49-F238E27FC236}">
                <a16:creationId xmlns:a16="http://schemas.microsoft.com/office/drawing/2014/main" id="{316E92B0-1A9E-634F-B475-959CBF36F8DF}"/>
              </a:ext>
            </a:extLst>
          </p:cNvPr>
          <p:cNvSpPr/>
          <p:nvPr/>
        </p:nvSpPr>
        <p:spPr>
          <a:xfrm flipV="1">
            <a:off x="8970954" y="1412685"/>
            <a:ext cx="660049" cy="3658921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172622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280082E-34F2-1043-959A-3048A614173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Batch Normalization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BB23557-980E-FD44-B412-1A9EC64A6A5E}"/>
              </a:ext>
            </a:extLst>
          </p:cNvPr>
          <p:cNvSpPr/>
          <p:nvPr/>
        </p:nvSpPr>
        <p:spPr>
          <a:xfrm>
            <a:off x="0" y="1154430"/>
            <a:ext cx="12192000" cy="38928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Reduces internal covariant shift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Reduces the dependence of gradients on the scale of the parameters or their initial values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Regularizes the model and reduces the need for dropout, photometric distortions, local response normalization and other regularization techniques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use of saturating nonlinearities and higher learning rates</a:t>
            </a:r>
          </a:p>
        </p:txBody>
      </p:sp>
    </p:spTree>
    <p:extLst>
      <p:ext uri="{BB962C8B-B14F-4D97-AF65-F5344CB8AC3E}">
        <p14:creationId xmlns:p14="http://schemas.microsoft.com/office/powerpoint/2010/main" val="28228625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49C88C8B-D9D0-46B8-AA3A-5810AEE114FB}"/>
              </a:ext>
            </a:extLst>
          </p:cNvPr>
          <p:cNvGraphicFramePr>
            <a:graphicFrameLocks noGrp="1"/>
          </p:cNvGraphicFramePr>
          <p:nvPr/>
        </p:nvGraphicFramePr>
        <p:xfrm>
          <a:off x="325369" y="868265"/>
          <a:ext cx="11541262" cy="23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4857">
                  <a:extLst>
                    <a:ext uri="{9D8B030D-6E8A-4147-A177-3AD203B41FA5}">
                      <a16:colId xmlns:a16="http://schemas.microsoft.com/office/drawing/2014/main" val="1824887873"/>
                    </a:ext>
                  </a:extLst>
                </a:gridCol>
                <a:gridCol w="4036405">
                  <a:extLst>
                    <a:ext uri="{9D8B030D-6E8A-4147-A177-3AD203B41FA5}">
                      <a16:colId xmlns:a16="http://schemas.microsoft.com/office/drawing/2014/main" val="6986627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SMILES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logP</a:t>
                      </a:r>
                      <a:endParaRPr lang="en-US" altLang="zh-TW" sz="320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22929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C[C@H]([C@@H](C)Cl)Cl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2.3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79246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C(C=</a:t>
                      </a: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CBr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)N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75625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CCC(CO)Br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0748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pl-PL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[13CH3][13CH2][13CH2][13CH2][13CH2][13CH2]O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2.0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389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CCCOCCP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322085"/>
                  </a:ext>
                </a:extLst>
              </a:tr>
            </a:tbl>
          </a:graphicData>
        </a:graphic>
      </p:graphicFrame>
      <p:sp>
        <p:nvSpPr>
          <p:cNvPr id="70" name="矩形 69">
            <a:extLst>
              <a:ext uri="{FF2B5EF4-FFF2-40B4-BE49-F238E27FC236}">
                <a16:creationId xmlns:a16="http://schemas.microsoft.com/office/drawing/2014/main" id="{4F28A9E4-F692-49EA-9222-A8E139E6BAB7}"/>
              </a:ext>
            </a:extLst>
          </p:cNvPr>
          <p:cNvSpPr/>
          <p:nvPr/>
        </p:nvSpPr>
        <p:spPr>
          <a:xfrm>
            <a:off x="325369" y="3429000"/>
            <a:ext cx="11541262" cy="1133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Partition coefficient (P): The ratio of concentrations of a compound in a mixture of two immiscible solvents at equilibrium. (e.g. water and octanol)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EF91C50-141B-42C4-882E-23C706DDC259}"/>
              </a:ext>
            </a:extLst>
          </p:cNvPr>
          <p:cNvSpPr/>
          <p:nvPr/>
        </p:nvSpPr>
        <p:spPr>
          <a:xfrm>
            <a:off x="325369" y="4977204"/>
            <a:ext cx="116161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Chemical insights: From theory P value must turn great when a molecule is large and doesn't have many polar atoms or atomic groups (such containing O, N, P, S, Br, Cl, F an etc.) in it.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28C558D-8821-4E3D-8AA9-0326E877FEC2}"/>
              </a:ext>
            </a:extLst>
          </p:cNvPr>
          <p:cNvSpPr/>
          <p:nvPr/>
        </p:nvSpPr>
        <p:spPr>
          <a:xfrm>
            <a:off x="2496493" y="6298274"/>
            <a:ext cx="71990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Ref: https://www.kaggle.com/vladislavkisin/tutorial-ml-in-chemistry-research-rdkit-mol2vec/data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3828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2-1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49C88C8B-D9D0-46B8-AA3A-5810AEE11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563223"/>
              </p:ext>
            </p:extLst>
          </p:nvPr>
        </p:nvGraphicFramePr>
        <p:xfrm>
          <a:off x="325369" y="868265"/>
          <a:ext cx="1170668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980">
                  <a:extLst>
                    <a:ext uri="{9D8B030D-6E8A-4147-A177-3AD203B41FA5}">
                      <a16:colId xmlns:a16="http://schemas.microsoft.com/office/drawing/2014/main" val="1824887873"/>
                    </a:ext>
                  </a:extLst>
                </a:gridCol>
                <a:gridCol w="1992761">
                  <a:extLst>
                    <a:ext uri="{9D8B030D-6E8A-4147-A177-3AD203B41FA5}">
                      <a16:colId xmlns:a16="http://schemas.microsoft.com/office/drawing/2014/main" val="3978080876"/>
                    </a:ext>
                  </a:extLst>
                </a:gridCol>
                <a:gridCol w="1735631">
                  <a:extLst>
                    <a:ext uri="{9D8B030D-6E8A-4147-A177-3AD203B41FA5}">
                      <a16:colId xmlns:a16="http://schemas.microsoft.com/office/drawing/2014/main" val="1632981800"/>
                    </a:ext>
                  </a:extLst>
                </a:gridCol>
                <a:gridCol w="1781547">
                  <a:extLst>
                    <a:ext uri="{9D8B030D-6E8A-4147-A177-3AD203B41FA5}">
                      <a16:colId xmlns:a16="http://schemas.microsoft.com/office/drawing/2014/main" val="1600593898"/>
                    </a:ext>
                  </a:extLst>
                </a:gridCol>
                <a:gridCol w="1772364">
                  <a:extLst>
                    <a:ext uri="{9D8B030D-6E8A-4147-A177-3AD203B41FA5}">
                      <a16:colId xmlns:a16="http://schemas.microsoft.com/office/drawing/2014/main" val="2878635362"/>
                    </a:ext>
                  </a:extLst>
                </a:gridCol>
                <a:gridCol w="1695293">
                  <a:extLst>
                    <a:ext uri="{9D8B030D-6E8A-4147-A177-3AD203B41FA5}">
                      <a16:colId xmlns:a16="http://schemas.microsoft.com/office/drawing/2014/main" val="524286091"/>
                    </a:ext>
                  </a:extLst>
                </a:gridCol>
                <a:gridCol w="1204110">
                  <a:extLst>
                    <a:ext uri="{9D8B030D-6E8A-4147-A177-3AD203B41FA5}">
                      <a16:colId xmlns:a16="http://schemas.microsoft.com/office/drawing/2014/main" val="6986627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 of atoms</a:t>
                      </a:r>
                      <a:endParaRPr lang="zh-TW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Num of heavy atoms</a:t>
                      </a:r>
                      <a:endParaRPr lang="zh-TW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Num of C atoms</a:t>
                      </a:r>
                      <a:endParaRPr lang="zh-TW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Num of O atoms</a:t>
                      </a:r>
                      <a:endParaRPr lang="zh-TW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Num of N atoms</a:t>
                      </a:r>
                      <a:endParaRPr lang="zh-TW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Num of Cl atoms</a:t>
                      </a:r>
                      <a:endParaRPr lang="zh-TW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logP</a:t>
                      </a:r>
                      <a:endParaRPr lang="en-US" altLang="zh-TW" sz="1600" b="1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22929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14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2.3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79246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75625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0748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21</a:t>
                      </a:r>
                      <a:endParaRPr lang="pl-PL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7</a:t>
                      </a:r>
                      <a:endParaRPr lang="pl-PL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6</a:t>
                      </a:r>
                      <a:endParaRPr lang="pl-PL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pl-PL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pl-PL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pl-PL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2.0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389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322085"/>
                  </a:ext>
                </a:extLst>
              </a:tr>
            </a:tbl>
          </a:graphicData>
        </a:graphic>
      </p:graphicFrame>
      <p:sp>
        <p:nvSpPr>
          <p:cNvPr id="9" name="橢圓 8">
            <a:extLst>
              <a:ext uri="{FF2B5EF4-FFF2-40B4-BE49-F238E27FC236}">
                <a16:creationId xmlns:a16="http://schemas.microsoft.com/office/drawing/2014/main" id="{DF4D0CC2-14B3-472A-822E-843F328DEA4B}"/>
              </a:ext>
            </a:extLst>
          </p:cNvPr>
          <p:cNvSpPr/>
          <p:nvPr/>
        </p:nvSpPr>
        <p:spPr>
          <a:xfrm>
            <a:off x="5028380" y="3272829"/>
            <a:ext cx="637033" cy="675245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0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A51DEF81-28EF-4FBE-AC78-54F232AE0414}"/>
              </a:ext>
            </a:extLst>
          </p:cNvPr>
          <p:cNvSpPr/>
          <p:nvPr/>
        </p:nvSpPr>
        <p:spPr>
          <a:xfrm>
            <a:off x="5003692" y="6133119"/>
            <a:ext cx="637033" cy="675245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000" b="1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kumimoji="1" lang="zh-TW" altLang="en-US" sz="16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AFFCE23F-D9E9-4A94-851D-B39064F8D6E2}"/>
              </a:ext>
            </a:extLst>
          </p:cNvPr>
          <p:cNvSpPr/>
          <p:nvPr/>
        </p:nvSpPr>
        <p:spPr>
          <a:xfrm>
            <a:off x="6353893" y="3278618"/>
            <a:ext cx="637033" cy="675245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F32BA45D-FF73-43DD-8343-14646509E93D}"/>
                  </a:ext>
                </a:extLst>
              </p:cNvPr>
              <p:cNvSpPr/>
              <p:nvPr/>
            </p:nvSpPr>
            <p:spPr>
              <a:xfrm>
                <a:off x="6329207" y="6133119"/>
                <a:ext cx="637033" cy="675245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0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0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m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F32BA45D-FF73-43DD-8343-14646509E9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207" y="6133119"/>
                <a:ext cx="637033" cy="67524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箭頭接點 14">
            <a:extLst>
              <a:ext uri="{FF2B5EF4-FFF2-40B4-BE49-F238E27FC236}">
                <a16:creationId xmlns:a16="http://schemas.microsoft.com/office/drawing/2014/main" id="{EFEFFD36-51A1-4EA1-A849-0B0B1F7F2DF0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5665413" y="3610452"/>
            <a:ext cx="688480" cy="578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箭頭接點 15">
            <a:extLst>
              <a:ext uri="{FF2B5EF4-FFF2-40B4-BE49-F238E27FC236}">
                <a16:creationId xmlns:a16="http://schemas.microsoft.com/office/drawing/2014/main" id="{F4E9951F-6056-4CA6-9F5E-2BB0E4D091B7}"/>
              </a:ext>
            </a:extLst>
          </p:cNvPr>
          <p:cNvCxnSpPr>
            <a:cxnSpLocks/>
            <a:stCxn id="9" idx="6"/>
            <a:endCxn id="111" idx="2"/>
          </p:cNvCxnSpPr>
          <p:nvPr/>
        </p:nvCxnSpPr>
        <p:spPr>
          <a:xfrm>
            <a:off x="5665413" y="3610452"/>
            <a:ext cx="870909" cy="143200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線箭頭接點 16">
            <a:extLst>
              <a:ext uri="{FF2B5EF4-FFF2-40B4-BE49-F238E27FC236}">
                <a16:creationId xmlns:a16="http://schemas.microsoft.com/office/drawing/2014/main" id="{08E11D19-9639-45DF-B6C3-2F2DB4D32B52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5665413" y="3610452"/>
            <a:ext cx="663794" cy="286029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箭頭接點 17">
            <a:extLst>
              <a:ext uri="{FF2B5EF4-FFF2-40B4-BE49-F238E27FC236}">
                <a16:creationId xmlns:a16="http://schemas.microsoft.com/office/drawing/2014/main" id="{E9EC7309-CE2B-4B44-B4CB-6E0A36F26D2A}"/>
              </a:ext>
            </a:extLst>
          </p:cNvPr>
          <p:cNvCxnSpPr>
            <a:cxnSpLocks/>
            <a:stCxn id="25" idx="6"/>
            <a:endCxn id="12" idx="2"/>
          </p:cNvCxnSpPr>
          <p:nvPr/>
        </p:nvCxnSpPr>
        <p:spPr>
          <a:xfrm>
            <a:off x="5396982" y="5043473"/>
            <a:ext cx="932225" cy="142726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箭頭接點 18">
            <a:extLst>
              <a:ext uri="{FF2B5EF4-FFF2-40B4-BE49-F238E27FC236}">
                <a16:creationId xmlns:a16="http://schemas.microsoft.com/office/drawing/2014/main" id="{33F351C7-14FD-44E0-8F36-584BC0AA0985}"/>
              </a:ext>
            </a:extLst>
          </p:cNvPr>
          <p:cNvCxnSpPr>
            <a:cxnSpLocks/>
            <a:stCxn id="25" idx="6"/>
            <a:endCxn id="11" idx="2"/>
          </p:cNvCxnSpPr>
          <p:nvPr/>
        </p:nvCxnSpPr>
        <p:spPr>
          <a:xfrm flipV="1">
            <a:off x="5396982" y="3616241"/>
            <a:ext cx="956911" cy="142723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箭頭接點 19">
            <a:extLst>
              <a:ext uri="{FF2B5EF4-FFF2-40B4-BE49-F238E27FC236}">
                <a16:creationId xmlns:a16="http://schemas.microsoft.com/office/drawing/2014/main" id="{DC84E25E-7358-471A-9E87-620130120A63}"/>
              </a:ext>
            </a:extLst>
          </p:cNvPr>
          <p:cNvCxnSpPr>
            <a:cxnSpLocks/>
            <a:stCxn id="25" idx="6"/>
          </p:cNvCxnSpPr>
          <p:nvPr/>
        </p:nvCxnSpPr>
        <p:spPr>
          <a:xfrm>
            <a:off x="5396982" y="5043473"/>
            <a:ext cx="1158438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箭頭接點 20">
            <a:extLst>
              <a:ext uri="{FF2B5EF4-FFF2-40B4-BE49-F238E27FC236}">
                <a16:creationId xmlns:a16="http://schemas.microsoft.com/office/drawing/2014/main" id="{1BBA0D8A-BEDA-4C2C-9CAA-2E77E2AB0FF0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5640725" y="3616241"/>
            <a:ext cx="713168" cy="285450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箭頭接點 21">
            <a:extLst>
              <a:ext uri="{FF2B5EF4-FFF2-40B4-BE49-F238E27FC236}">
                <a16:creationId xmlns:a16="http://schemas.microsoft.com/office/drawing/2014/main" id="{0E34A207-4382-410D-AA51-EDDCAF440FCF}"/>
              </a:ext>
            </a:extLst>
          </p:cNvPr>
          <p:cNvCxnSpPr>
            <a:cxnSpLocks/>
            <a:stCxn id="10" idx="6"/>
            <a:endCxn id="111" idx="2"/>
          </p:cNvCxnSpPr>
          <p:nvPr/>
        </p:nvCxnSpPr>
        <p:spPr>
          <a:xfrm flipV="1">
            <a:off x="5640725" y="5042456"/>
            <a:ext cx="895597" cy="142828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箭頭接點 22">
            <a:extLst>
              <a:ext uri="{FF2B5EF4-FFF2-40B4-BE49-F238E27FC236}">
                <a16:creationId xmlns:a16="http://schemas.microsoft.com/office/drawing/2014/main" id="{516152CD-83E0-4EA5-AB1E-38465A1DB384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>
            <a:off x="5640725" y="6470742"/>
            <a:ext cx="68848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橢圓 21">
            <a:extLst>
              <a:ext uri="{FF2B5EF4-FFF2-40B4-BE49-F238E27FC236}">
                <a16:creationId xmlns:a16="http://schemas.microsoft.com/office/drawing/2014/main" id="{6A242EBB-2468-4458-AFF3-0A6C04428D4F}"/>
              </a:ext>
            </a:extLst>
          </p:cNvPr>
          <p:cNvSpPr/>
          <p:nvPr/>
        </p:nvSpPr>
        <p:spPr>
          <a:xfrm>
            <a:off x="5239916" y="4311738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DD21F9B4-270B-4D31-A0D3-7E3D6441FAB2}"/>
              </a:ext>
            </a:extLst>
          </p:cNvPr>
          <p:cNvSpPr/>
          <p:nvPr/>
        </p:nvSpPr>
        <p:spPr>
          <a:xfrm>
            <a:off x="5246057" y="4615111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B3DD0F5E-B4AA-49C9-BC97-D4D5AE7074AC}"/>
              </a:ext>
            </a:extLst>
          </p:cNvPr>
          <p:cNvSpPr/>
          <p:nvPr/>
        </p:nvSpPr>
        <p:spPr>
          <a:xfrm>
            <a:off x="5241731" y="4965069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3C76B308-82DD-4D8A-B064-DC1E78D3A38B}"/>
              </a:ext>
            </a:extLst>
          </p:cNvPr>
          <p:cNvSpPr/>
          <p:nvPr/>
        </p:nvSpPr>
        <p:spPr>
          <a:xfrm>
            <a:off x="5241391" y="5281142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61A467C1-2042-4092-9D7E-11F458650EDD}"/>
              </a:ext>
            </a:extLst>
          </p:cNvPr>
          <p:cNvSpPr/>
          <p:nvPr/>
        </p:nvSpPr>
        <p:spPr>
          <a:xfrm>
            <a:off x="5243286" y="5591446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3050937-39FE-49DD-B18D-53514E06AB33}"/>
              </a:ext>
            </a:extLst>
          </p:cNvPr>
          <p:cNvSpPr/>
          <p:nvPr/>
        </p:nvSpPr>
        <p:spPr>
          <a:xfrm>
            <a:off x="8536475" y="4829601"/>
            <a:ext cx="7489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logP</a:t>
            </a:r>
            <a:endParaRPr lang="zh-TW" alt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直線箭頭接點 87">
            <a:extLst>
              <a:ext uri="{FF2B5EF4-FFF2-40B4-BE49-F238E27FC236}">
                <a16:creationId xmlns:a16="http://schemas.microsoft.com/office/drawing/2014/main" id="{8A35CFFF-53A2-499B-B555-44CB3070A54D}"/>
              </a:ext>
            </a:extLst>
          </p:cNvPr>
          <p:cNvCxnSpPr>
            <a:cxnSpLocks/>
          </p:cNvCxnSpPr>
          <p:nvPr/>
        </p:nvCxnSpPr>
        <p:spPr>
          <a:xfrm>
            <a:off x="8161164" y="5037498"/>
            <a:ext cx="362925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橢圓 62">
            <a:extLst>
              <a:ext uri="{FF2B5EF4-FFF2-40B4-BE49-F238E27FC236}">
                <a16:creationId xmlns:a16="http://schemas.microsoft.com/office/drawing/2014/main" id="{D1EEBE84-B016-4971-B1CD-4EDDE03BBFAA}"/>
              </a:ext>
            </a:extLst>
          </p:cNvPr>
          <p:cNvSpPr/>
          <p:nvPr/>
        </p:nvSpPr>
        <p:spPr>
          <a:xfrm>
            <a:off x="5239916" y="4031086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30AB24C8-E5BA-4904-AED0-2E3FBDBD75CB}"/>
              </a:ext>
            </a:extLst>
          </p:cNvPr>
          <p:cNvSpPr/>
          <p:nvPr/>
        </p:nvSpPr>
        <p:spPr>
          <a:xfrm>
            <a:off x="5239916" y="5899052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117CAB9D-9D35-467B-89CA-925AEAF350D7}"/>
              </a:ext>
            </a:extLst>
          </p:cNvPr>
          <p:cNvSpPr/>
          <p:nvPr/>
        </p:nvSpPr>
        <p:spPr>
          <a:xfrm>
            <a:off x="135466" y="4829601"/>
            <a:ext cx="8338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zh-TW" altLang="en-US" sz="24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4F28A9E4-F692-49EA-9222-A8E139E6BAB7}"/>
              </a:ext>
            </a:extLst>
          </p:cNvPr>
          <p:cNvSpPr/>
          <p:nvPr/>
        </p:nvSpPr>
        <p:spPr>
          <a:xfrm>
            <a:off x="9593675" y="3999880"/>
            <a:ext cx="2598325" cy="22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14610 data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feature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output classes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橢圓 95">
            <a:extLst>
              <a:ext uri="{FF2B5EF4-FFF2-40B4-BE49-F238E27FC236}">
                <a16:creationId xmlns:a16="http://schemas.microsoft.com/office/drawing/2014/main" id="{383154CF-FB76-4BF1-9FAD-EE4BCB2A5CEE}"/>
              </a:ext>
            </a:extLst>
          </p:cNvPr>
          <p:cNvSpPr/>
          <p:nvPr/>
        </p:nvSpPr>
        <p:spPr>
          <a:xfrm>
            <a:off x="7530340" y="4699875"/>
            <a:ext cx="637033" cy="675245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橢圓 108">
            <a:extLst>
              <a:ext uri="{FF2B5EF4-FFF2-40B4-BE49-F238E27FC236}">
                <a16:creationId xmlns:a16="http://schemas.microsoft.com/office/drawing/2014/main" id="{FB9E6E84-C3B1-49B2-A734-B2C5CAA6E740}"/>
              </a:ext>
            </a:extLst>
          </p:cNvPr>
          <p:cNvSpPr/>
          <p:nvPr/>
        </p:nvSpPr>
        <p:spPr>
          <a:xfrm>
            <a:off x="6534507" y="4310721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0" name="橢圓 109">
            <a:extLst>
              <a:ext uri="{FF2B5EF4-FFF2-40B4-BE49-F238E27FC236}">
                <a16:creationId xmlns:a16="http://schemas.microsoft.com/office/drawing/2014/main" id="{97B78A5E-5F21-4203-A7C4-8A158F8F3A1D}"/>
              </a:ext>
            </a:extLst>
          </p:cNvPr>
          <p:cNvSpPr/>
          <p:nvPr/>
        </p:nvSpPr>
        <p:spPr>
          <a:xfrm>
            <a:off x="6540648" y="4614094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49BE72C9-094F-465A-ACA6-84DFB8ABD15B}"/>
              </a:ext>
            </a:extLst>
          </p:cNvPr>
          <p:cNvSpPr/>
          <p:nvPr/>
        </p:nvSpPr>
        <p:spPr>
          <a:xfrm>
            <a:off x="6536322" y="4964052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2" name="橢圓 111">
            <a:extLst>
              <a:ext uri="{FF2B5EF4-FFF2-40B4-BE49-F238E27FC236}">
                <a16:creationId xmlns:a16="http://schemas.microsoft.com/office/drawing/2014/main" id="{99BD09F8-59DA-41E4-BBCF-0379CCF76E97}"/>
              </a:ext>
            </a:extLst>
          </p:cNvPr>
          <p:cNvSpPr/>
          <p:nvPr/>
        </p:nvSpPr>
        <p:spPr>
          <a:xfrm>
            <a:off x="6535982" y="5280125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3" name="橢圓 112">
            <a:extLst>
              <a:ext uri="{FF2B5EF4-FFF2-40B4-BE49-F238E27FC236}">
                <a16:creationId xmlns:a16="http://schemas.microsoft.com/office/drawing/2014/main" id="{39CD1BD8-0712-4783-8B77-0F553FFC0EB7}"/>
              </a:ext>
            </a:extLst>
          </p:cNvPr>
          <p:cNvSpPr/>
          <p:nvPr/>
        </p:nvSpPr>
        <p:spPr>
          <a:xfrm>
            <a:off x="6537877" y="5590429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5D2918A8-C277-4643-AAA8-3316A72F4516}"/>
              </a:ext>
            </a:extLst>
          </p:cNvPr>
          <p:cNvSpPr/>
          <p:nvPr/>
        </p:nvSpPr>
        <p:spPr>
          <a:xfrm>
            <a:off x="6534507" y="4030069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5" name="橢圓 114">
            <a:extLst>
              <a:ext uri="{FF2B5EF4-FFF2-40B4-BE49-F238E27FC236}">
                <a16:creationId xmlns:a16="http://schemas.microsoft.com/office/drawing/2014/main" id="{92B1C60E-9F01-4A37-93B7-41A7F7DD4E00}"/>
              </a:ext>
            </a:extLst>
          </p:cNvPr>
          <p:cNvSpPr/>
          <p:nvPr/>
        </p:nvSpPr>
        <p:spPr>
          <a:xfrm>
            <a:off x="6534507" y="5898035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8" name="直線箭頭接點 20">
            <a:extLst>
              <a:ext uri="{FF2B5EF4-FFF2-40B4-BE49-F238E27FC236}">
                <a16:creationId xmlns:a16="http://schemas.microsoft.com/office/drawing/2014/main" id="{33D16113-DA44-45A9-AB0F-93C8E5B9EC93}"/>
              </a:ext>
            </a:extLst>
          </p:cNvPr>
          <p:cNvCxnSpPr>
            <a:cxnSpLocks/>
            <a:stCxn id="11" idx="6"/>
            <a:endCxn id="96" idx="2"/>
          </p:cNvCxnSpPr>
          <p:nvPr/>
        </p:nvCxnSpPr>
        <p:spPr>
          <a:xfrm>
            <a:off x="6990926" y="3616241"/>
            <a:ext cx="539414" cy="142125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直線箭頭接點 20">
            <a:extLst>
              <a:ext uri="{FF2B5EF4-FFF2-40B4-BE49-F238E27FC236}">
                <a16:creationId xmlns:a16="http://schemas.microsoft.com/office/drawing/2014/main" id="{4B1B284A-8F86-4D04-B47C-EE7DFB959F48}"/>
              </a:ext>
            </a:extLst>
          </p:cNvPr>
          <p:cNvCxnSpPr>
            <a:cxnSpLocks/>
            <a:stCxn id="12" idx="6"/>
            <a:endCxn id="96" idx="2"/>
          </p:cNvCxnSpPr>
          <p:nvPr/>
        </p:nvCxnSpPr>
        <p:spPr>
          <a:xfrm flipV="1">
            <a:off x="6966240" y="5037498"/>
            <a:ext cx="564100" cy="143324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線箭頭接點 20">
            <a:extLst>
              <a:ext uri="{FF2B5EF4-FFF2-40B4-BE49-F238E27FC236}">
                <a16:creationId xmlns:a16="http://schemas.microsoft.com/office/drawing/2014/main" id="{D7BA7C17-8BF3-4CEC-9FBD-868E7852B442}"/>
              </a:ext>
            </a:extLst>
          </p:cNvPr>
          <p:cNvCxnSpPr>
            <a:cxnSpLocks/>
            <a:stCxn id="111" idx="6"/>
            <a:endCxn id="96" idx="2"/>
          </p:cNvCxnSpPr>
          <p:nvPr/>
        </p:nvCxnSpPr>
        <p:spPr>
          <a:xfrm flipV="1">
            <a:off x="6691573" y="5037498"/>
            <a:ext cx="838767" cy="495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B03BE3C5-E263-4347-B763-4AE5039F6B23}"/>
              </a:ext>
            </a:extLst>
          </p:cNvPr>
          <p:cNvSpPr/>
          <p:nvPr/>
        </p:nvSpPr>
        <p:spPr>
          <a:xfrm>
            <a:off x="1277625" y="3362519"/>
            <a:ext cx="2755883" cy="33499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 of atoms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 of heavy atoms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 of C atoms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 of O atoms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 of N atoms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 of Cl atoms</a:t>
            </a:r>
          </a:p>
        </p:txBody>
      </p:sp>
      <p:sp>
        <p:nvSpPr>
          <p:cNvPr id="81" name="右大括弧 80">
            <a:extLst>
              <a:ext uri="{FF2B5EF4-FFF2-40B4-BE49-F238E27FC236}">
                <a16:creationId xmlns:a16="http://schemas.microsoft.com/office/drawing/2014/main" id="{6723A736-872B-4694-8DBC-092E905918E4}"/>
              </a:ext>
            </a:extLst>
          </p:cNvPr>
          <p:cNvSpPr/>
          <p:nvPr/>
        </p:nvSpPr>
        <p:spPr>
          <a:xfrm>
            <a:off x="3851345" y="3296694"/>
            <a:ext cx="402124" cy="3498691"/>
          </a:xfrm>
          <a:prstGeom prst="rightBrac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向右箭號 154">
            <a:extLst>
              <a:ext uri="{FF2B5EF4-FFF2-40B4-BE49-F238E27FC236}">
                <a16:creationId xmlns:a16="http://schemas.microsoft.com/office/drawing/2014/main" id="{B8FF22D9-AE09-4AA3-B3A2-ADF68008A6D4}"/>
              </a:ext>
            </a:extLst>
          </p:cNvPr>
          <p:cNvSpPr/>
          <p:nvPr/>
        </p:nvSpPr>
        <p:spPr>
          <a:xfrm>
            <a:off x="4334676" y="4616889"/>
            <a:ext cx="694619" cy="84618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95365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Excel</a:t>
            </a:r>
            <a:r>
              <a:rPr kumimoji="1"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Count the Number of Atoms 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B9B4318-9A04-41ED-A686-6B641FA6EB8D}"/>
              </a:ext>
            </a:extLst>
          </p:cNvPr>
          <p:cNvSpPr/>
          <p:nvPr/>
        </p:nvSpPr>
        <p:spPr>
          <a:xfrm>
            <a:off x="0" y="85090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pandas as pd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pd.read_csv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('logP_dataset.csv')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df.head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2B2A4B6-9150-42CE-A27C-1A6392354E16}"/>
              </a:ext>
            </a:extLst>
          </p:cNvPr>
          <p:cNvSpPr/>
          <p:nvPr/>
        </p:nvSpPr>
        <p:spPr>
          <a:xfrm>
            <a:off x="0" y="2661957"/>
            <a:ext cx="1176950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rdkit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Chem </a:t>
            </a: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df['mol'] = df['smiles'].apply(lambda x: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Chem.MolFromSmiles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(x)) #SMILE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轉成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Mol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格式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df['mol'] = df['mol'].apply(lambda x: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Chem.AddHs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(x)) #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將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原子添加到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Mol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df['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num_of_atoms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 = df['mol'].apply(lambda x: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x.GetNumAtoms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#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原子的數量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df['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num_of_heavy_atoms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 = df['mol'].apply(lambda x: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x.GetNumHeavyAtoms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#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返回重原子數目（原子序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1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3A21EF-8B19-43A4-AECC-299300C35969}"/>
              </a:ext>
            </a:extLst>
          </p:cNvPr>
          <p:cNvSpPr/>
          <p:nvPr/>
        </p:nvSpPr>
        <p:spPr>
          <a:xfrm>
            <a:off x="0" y="5581001"/>
            <a:ext cx="6141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df.drop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(columns=['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名稱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類型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’])</a:t>
            </a:r>
          </a:p>
        </p:txBody>
      </p:sp>
    </p:spTree>
    <p:extLst>
      <p:ext uri="{BB962C8B-B14F-4D97-AF65-F5344CB8AC3E}">
        <p14:creationId xmlns:p14="http://schemas.microsoft.com/office/powerpoint/2010/main" val="19670574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Plotting the Number of Atom and log P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3A21EF-8B19-43A4-AECC-299300C35969}"/>
              </a:ext>
            </a:extLst>
          </p:cNvPr>
          <p:cNvSpPr/>
          <p:nvPr/>
        </p:nvSpPr>
        <p:spPr>
          <a:xfrm>
            <a:off x="729673" y="1129074"/>
            <a:ext cx="57634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seaborn as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sns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sns.jointplot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df.num_of_atoms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df.logP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plt.show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408BEFA-7C6D-472C-81B8-7BD0E84C9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449476"/>
            <a:ext cx="3962400" cy="398145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6E05FE4-EF20-4BAC-8BBF-F3EEEAF3D637}"/>
              </a:ext>
            </a:extLst>
          </p:cNvPr>
          <p:cNvSpPr/>
          <p:nvPr/>
        </p:nvSpPr>
        <p:spPr>
          <a:xfrm>
            <a:off x="6493164" y="4366432"/>
            <a:ext cx="3695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is not enough!!!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444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82A7652-377D-41A7-BD44-03E4FBBC92D1}"/>
              </a:ext>
            </a:extLst>
          </p:cNvPr>
          <p:cNvSpPr/>
          <p:nvPr/>
        </p:nvSpPr>
        <p:spPr>
          <a:xfrm>
            <a:off x="2105063" y="6149751"/>
            <a:ext cx="23166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AB3BF71-2485-4172-8489-E219B1AEB59A}"/>
              </a:ext>
            </a:extLst>
          </p:cNvPr>
          <p:cNvSpPr/>
          <p:nvPr/>
        </p:nvSpPr>
        <p:spPr>
          <a:xfrm>
            <a:off x="4769714" y="6149751"/>
            <a:ext cx="26356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Hidden Layer</a:t>
            </a:r>
            <a:endParaRPr lang="zh-TW" altLang="en-US" sz="3200" b="1" dirty="0">
              <a:solidFill>
                <a:srgbClr val="00B05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A5D0847-FAC5-4C04-85F9-84FE6C87E3E9}"/>
              </a:ext>
            </a:extLst>
          </p:cNvPr>
          <p:cNvSpPr/>
          <p:nvPr/>
        </p:nvSpPr>
        <p:spPr>
          <a:xfrm>
            <a:off x="7622800" y="6149750"/>
            <a:ext cx="26116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Layer</a:t>
            </a:r>
            <a:endParaRPr lang="zh-TW" altLang="en-US" sz="3200" b="1" dirty="0">
              <a:solidFill>
                <a:srgbClr val="0432FF"/>
              </a:solidFill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B6598C2B-81BE-4DB2-BA4C-E474AAF0F244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Connected Neural Network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A26ED7E0-6C36-4B4A-BE83-FDD07DF726E4}"/>
              </a:ext>
            </a:extLst>
          </p:cNvPr>
          <p:cNvSpPr/>
          <p:nvPr/>
        </p:nvSpPr>
        <p:spPr>
          <a:xfrm>
            <a:off x="8372575" y="2768277"/>
            <a:ext cx="663291" cy="2073579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B03371B1-CA68-9049-B37F-43A85923BCD5}"/>
              </a:ext>
            </a:extLst>
          </p:cNvPr>
          <p:cNvSpPr/>
          <p:nvPr/>
        </p:nvSpPr>
        <p:spPr>
          <a:xfrm>
            <a:off x="6601673" y="1654819"/>
            <a:ext cx="663291" cy="434260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3E5BB09F-6031-C542-B965-B1BDBE8AF62A}"/>
              </a:ext>
            </a:extLst>
          </p:cNvPr>
          <p:cNvSpPr/>
          <p:nvPr/>
        </p:nvSpPr>
        <p:spPr>
          <a:xfrm>
            <a:off x="4887244" y="1654819"/>
            <a:ext cx="663291" cy="434260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F38B79B-C8BA-8347-AFE1-424DA72CAC2A}"/>
              </a:ext>
            </a:extLst>
          </p:cNvPr>
          <p:cNvSpPr/>
          <p:nvPr/>
        </p:nvSpPr>
        <p:spPr>
          <a:xfrm>
            <a:off x="3133618" y="2154675"/>
            <a:ext cx="663291" cy="326667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向右箭號 151">
            <a:extLst>
              <a:ext uri="{FF2B5EF4-FFF2-40B4-BE49-F238E27FC236}">
                <a16:creationId xmlns:a16="http://schemas.microsoft.com/office/drawing/2014/main" id="{5E5FBEEA-C366-4F97-B292-57A7B06AB602}"/>
              </a:ext>
            </a:extLst>
          </p:cNvPr>
          <p:cNvSpPr/>
          <p:nvPr/>
        </p:nvSpPr>
        <p:spPr>
          <a:xfrm>
            <a:off x="2180627" y="2290573"/>
            <a:ext cx="663291" cy="71715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4A3B5B51-48E5-4FB1-9FC9-4FBCE3EE0752}"/>
              </a:ext>
            </a:extLst>
          </p:cNvPr>
          <p:cNvSpPr/>
          <p:nvPr/>
        </p:nvSpPr>
        <p:spPr>
          <a:xfrm>
            <a:off x="3280304" y="2290573"/>
            <a:ext cx="436384" cy="71527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21925914-7B86-410A-9730-F197F829A7A7}"/>
              </a:ext>
            </a:extLst>
          </p:cNvPr>
          <p:cNvSpPr/>
          <p:nvPr/>
        </p:nvSpPr>
        <p:spPr>
          <a:xfrm>
            <a:off x="3263393" y="3427745"/>
            <a:ext cx="436384" cy="71527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7C7B2913-49D1-4045-97A6-6F46351B0BA7}"/>
              </a:ext>
            </a:extLst>
          </p:cNvPr>
          <p:cNvSpPr/>
          <p:nvPr/>
        </p:nvSpPr>
        <p:spPr>
          <a:xfrm>
            <a:off x="3263393" y="4564916"/>
            <a:ext cx="436384" cy="71527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E46A60C7-35C3-4D70-83D8-C69A8F03C74B}"/>
              </a:ext>
            </a:extLst>
          </p:cNvPr>
          <p:cNvSpPr/>
          <p:nvPr/>
        </p:nvSpPr>
        <p:spPr>
          <a:xfrm>
            <a:off x="5017609" y="1753528"/>
            <a:ext cx="436384" cy="71527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800" b="1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89525DBE-E582-4382-9E0B-DD6D88C62613}"/>
              </a:ext>
            </a:extLst>
          </p:cNvPr>
          <p:cNvSpPr/>
          <p:nvPr/>
        </p:nvSpPr>
        <p:spPr>
          <a:xfrm>
            <a:off x="5000698" y="2890700"/>
            <a:ext cx="436384" cy="71527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8CC66952-AC50-41AF-95A6-7BB6AD6D4637}"/>
              </a:ext>
            </a:extLst>
          </p:cNvPr>
          <p:cNvSpPr/>
          <p:nvPr/>
        </p:nvSpPr>
        <p:spPr>
          <a:xfrm>
            <a:off x="5000698" y="4027871"/>
            <a:ext cx="436384" cy="71527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641A6FD1-66E0-4E18-AE6C-ACAD3A8964E9}"/>
              </a:ext>
            </a:extLst>
          </p:cNvPr>
          <p:cNvSpPr/>
          <p:nvPr/>
        </p:nvSpPr>
        <p:spPr>
          <a:xfrm>
            <a:off x="5000698" y="5165042"/>
            <a:ext cx="436384" cy="71527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5702AFD8-AD06-4070-ADAF-1E091A5D32B8}"/>
              </a:ext>
            </a:extLst>
          </p:cNvPr>
          <p:cNvSpPr/>
          <p:nvPr/>
        </p:nvSpPr>
        <p:spPr>
          <a:xfrm>
            <a:off x="8492222" y="2890700"/>
            <a:ext cx="436384" cy="71527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9A15C45A-26E0-47B9-9C48-6DE58BB59205}"/>
              </a:ext>
            </a:extLst>
          </p:cNvPr>
          <p:cNvSpPr/>
          <p:nvPr/>
        </p:nvSpPr>
        <p:spPr>
          <a:xfrm>
            <a:off x="8492222" y="4027871"/>
            <a:ext cx="436384" cy="71527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9" name="直線箭頭接點 17">
            <a:extLst>
              <a:ext uri="{FF2B5EF4-FFF2-40B4-BE49-F238E27FC236}">
                <a16:creationId xmlns:a16="http://schemas.microsoft.com/office/drawing/2014/main" id="{A0EB8293-5F14-4551-A85E-FC6B93612036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 flipV="1">
            <a:off x="3716690" y="2111166"/>
            <a:ext cx="1300921" cy="53704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20">
            <a:extLst>
              <a:ext uri="{FF2B5EF4-FFF2-40B4-BE49-F238E27FC236}">
                <a16:creationId xmlns:a16="http://schemas.microsoft.com/office/drawing/2014/main" id="{96F6396C-3137-4D8C-A5FF-749DC4B70537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>
            <a:off x="3716690" y="2648211"/>
            <a:ext cx="1284009" cy="600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3">
            <a:extLst>
              <a:ext uri="{FF2B5EF4-FFF2-40B4-BE49-F238E27FC236}">
                <a16:creationId xmlns:a16="http://schemas.microsoft.com/office/drawing/2014/main" id="{E4B317DF-8E02-4F3C-ABA7-1E74F720C417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>
            <a:off x="3716690" y="2648211"/>
            <a:ext cx="1284009" cy="173729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箭頭接點 26">
            <a:extLst>
              <a:ext uri="{FF2B5EF4-FFF2-40B4-BE49-F238E27FC236}">
                <a16:creationId xmlns:a16="http://schemas.microsoft.com/office/drawing/2014/main" id="{9E7E4B7E-1B6C-40C7-B2CD-38015B5B8823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>
            <a:off x="3716690" y="2648211"/>
            <a:ext cx="1284009" cy="287447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9">
            <a:extLst>
              <a:ext uri="{FF2B5EF4-FFF2-40B4-BE49-F238E27FC236}">
                <a16:creationId xmlns:a16="http://schemas.microsoft.com/office/drawing/2014/main" id="{7AA9FCC6-026F-4CD9-B3D0-15A7D6CB7B2F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3699777" y="2111166"/>
            <a:ext cx="1317833" cy="167421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31">
            <a:extLst>
              <a:ext uri="{FF2B5EF4-FFF2-40B4-BE49-F238E27FC236}">
                <a16:creationId xmlns:a16="http://schemas.microsoft.com/office/drawing/2014/main" id="{A6F07AA8-40B4-4E54-8194-24BE7A826DCB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3699777" y="3248337"/>
            <a:ext cx="1300921" cy="53704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35">
            <a:extLst>
              <a:ext uri="{FF2B5EF4-FFF2-40B4-BE49-F238E27FC236}">
                <a16:creationId xmlns:a16="http://schemas.microsoft.com/office/drawing/2014/main" id="{4A4E2E9E-8325-4D06-898B-CEE6E771EA12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3699777" y="3785383"/>
            <a:ext cx="1300921" cy="600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38">
            <a:extLst>
              <a:ext uri="{FF2B5EF4-FFF2-40B4-BE49-F238E27FC236}">
                <a16:creationId xmlns:a16="http://schemas.microsoft.com/office/drawing/2014/main" id="{E1C0FEAE-D662-4982-93FF-DF69F55D0AC0}"/>
              </a:ext>
            </a:extLst>
          </p:cNvPr>
          <p:cNvCxnSpPr>
            <a:cxnSpLocks/>
            <a:stCxn id="11" idx="6"/>
            <a:endCxn id="16" idx="2"/>
          </p:cNvCxnSpPr>
          <p:nvPr/>
        </p:nvCxnSpPr>
        <p:spPr>
          <a:xfrm>
            <a:off x="3699777" y="3785383"/>
            <a:ext cx="1300921" cy="173729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41">
            <a:extLst>
              <a:ext uri="{FF2B5EF4-FFF2-40B4-BE49-F238E27FC236}">
                <a16:creationId xmlns:a16="http://schemas.microsoft.com/office/drawing/2014/main" id="{20C5935A-5853-4478-83B3-69087845FCDC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3699777" y="2111166"/>
            <a:ext cx="1317833" cy="281138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43">
            <a:extLst>
              <a:ext uri="{FF2B5EF4-FFF2-40B4-BE49-F238E27FC236}">
                <a16:creationId xmlns:a16="http://schemas.microsoft.com/office/drawing/2014/main" id="{9ED1C2F0-E698-4C16-A79C-65012B23677D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 flipV="1">
            <a:off x="3699777" y="3248337"/>
            <a:ext cx="1300921" cy="167421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47">
            <a:extLst>
              <a:ext uri="{FF2B5EF4-FFF2-40B4-BE49-F238E27FC236}">
                <a16:creationId xmlns:a16="http://schemas.microsoft.com/office/drawing/2014/main" id="{A1E405F7-CD1B-4D70-BCDC-95DB5A10B598}"/>
              </a:ext>
            </a:extLst>
          </p:cNvPr>
          <p:cNvCxnSpPr>
            <a:cxnSpLocks/>
            <a:stCxn id="12" idx="6"/>
            <a:endCxn id="15" idx="2"/>
          </p:cNvCxnSpPr>
          <p:nvPr/>
        </p:nvCxnSpPr>
        <p:spPr>
          <a:xfrm flipV="1">
            <a:off x="3699777" y="4385509"/>
            <a:ext cx="1300921" cy="53704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箭頭接點 50">
            <a:extLst>
              <a:ext uri="{FF2B5EF4-FFF2-40B4-BE49-F238E27FC236}">
                <a16:creationId xmlns:a16="http://schemas.microsoft.com/office/drawing/2014/main" id="{65B0D602-49B8-4E50-A31A-B5C1A267A438}"/>
              </a:ext>
            </a:extLst>
          </p:cNvPr>
          <p:cNvCxnSpPr>
            <a:cxnSpLocks/>
            <a:stCxn id="12" idx="6"/>
            <a:endCxn id="16" idx="2"/>
          </p:cNvCxnSpPr>
          <p:nvPr/>
        </p:nvCxnSpPr>
        <p:spPr>
          <a:xfrm>
            <a:off x="3699777" y="4922553"/>
            <a:ext cx="1300921" cy="600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箭頭接點 65">
            <a:extLst>
              <a:ext uri="{FF2B5EF4-FFF2-40B4-BE49-F238E27FC236}">
                <a16:creationId xmlns:a16="http://schemas.microsoft.com/office/drawing/2014/main" id="{D7C7A472-639B-47D2-815F-723E7D7D6B65}"/>
              </a:ext>
            </a:extLst>
          </p:cNvPr>
          <p:cNvCxnSpPr>
            <a:cxnSpLocks/>
            <a:stCxn id="39" idx="6"/>
            <a:endCxn id="17" idx="2"/>
          </p:cNvCxnSpPr>
          <p:nvPr/>
        </p:nvCxnSpPr>
        <p:spPr>
          <a:xfrm>
            <a:off x="7191302" y="2111166"/>
            <a:ext cx="1300921" cy="113717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箭頭接點 68">
            <a:extLst>
              <a:ext uri="{FF2B5EF4-FFF2-40B4-BE49-F238E27FC236}">
                <a16:creationId xmlns:a16="http://schemas.microsoft.com/office/drawing/2014/main" id="{AB7E5B6A-34F2-4906-84D4-FCCB049912C4}"/>
              </a:ext>
            </a:extLst>
          </p:cNvPr>
          <p:cNvCxnSpPr>
            <a:cxnSpLocks/>
            <a:stCxn id="40" idx="6"/>
            <a:endCxn id="17" idx="2"/>
          </p:cNvCxnSpPr>
          <p:nvPr/>
        </p:nvCxnSpPr>
        <p:spPr>
          <a:xfrm>
            <a:off x="7174390" y="3248337"/>
            <a:ext cx="131783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箭頭接點 71">
            <a:extLst>
              <a:ext uri="{FF2B5EF4-FFF2-40B4-BE49-F238E27FC236}">
                <a16:creationId xmlns:a16="http://schemas.microsoft.com/office/drawing/2014/main" id="{BCF70C41-E59E-4B4A-888F-1EE906D30D1B}"/>
              </a:ext>
            </a:extLst>
          </p:cNvPr>
          <p:cNvCxnSpPr>
            <a:cxnSpLocks/>
            <a:stCxn id="41" idx="6"/>
            <a:endCxn id="17" idx="2"/>
          </p:cNvCxnSpPr>
          <p:nvPr/>
        </p:nvCxnSpPr>
        <p:spPr>
          <a:xfrm flipV="1">
            <a:off x="7174390" y="3248337"/>
            <a:ext cx="1317833" cy="113717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箭頭接點 73">
            <a:extLst>
              <a:ext uri="{FF2B5EF4-FFF2-40B4-BE49-F238E27FC236}">
                <a16:creationId xmlns:a16="http://schemas.microsoft.com/office/drawing/2014/main" id="{66F171F3-487A-44F9-8F53-54E9DBBE1B02}"/>
              </a:ext>
            </a:extLst>
          </p:cNvPr>
          <p:cNvCxnSpPr>
            <a:cxnSpLocks/>
            <a:stCxn id="42" idx="6"/>
            <a:endCxn id="17" idx="2"/>
          </p:cNvCxnSpPr>
          <p:nvPr/>
        </p:nvCxnSpPr>
        <p:spPr>
          <a:xfrm flipV="1">
            <a:off x="7174390" y="3248337"/>
            <a:ext cx="1317833" cy="227434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箭頭接點 77">
            <a:extLst>
              <a:ext uri="{FF2B5EF4-FFF2-40B4-BE49-F238E27FC236}">
                <a16:creationId xmlns:a16="http://schemas.microsoft.com/office/drawing/2014/main" id="{E1293359-500E-40DF-A52C-B6D0CBED5482}"/>
              </a:ext>
            </a:extLst>
          </p:cNvPr>
          <p:cNvCxnSpPr>
            <a:cxnSpLocks/>
            <a:stCxn id="39" idx="6"/>
            <a:endCxn id="18" idx="2"/>
          </p:cNvCxnSpPr>
          <p:nvPr/>
        </p:nvCxnSpPr>
        <p:spPr>
          <a:xfrm>
            <a:off x="7191302" y="2111166"/>
            <a:ext cx="1300921" cy="227434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80">
            <a:extLst>
              <a:ext uri="{FF2B5EF4-FFF2-40B4-BE49-F238E27FC236}">
                <a16:creationId xmlns:a16="http://schemas.microsoft.com/office/drawing/2014/main" id="{4B3C5070-D228-4DE3-8227-405586955F54}"/>
              </a:ext>
            </a:extLst>
          </p:cNvPr>
          <p:cNvCxnSpPr>
            <a:cxnSpLocks/>
            <a:stCxn id="40" idx="6"/>
            <a:endCxn id="18" idx="2"/>
          </p:cNvCxnSpPr>
          <p:nvPr/>
        </p:nvCxnSpPr>
        <p:spPr>
          <a:xfrm>
            <a:off x="7174390" y="3248337"/>
            <a:ext cx="1317833" cy="113717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箭頭接點 83">
            <a:extLst>
              <a:ext uri="{FF2B5EF4-FFF2-40B4-BE49-F238E27FC236}">
                <a16:creationId xmlns:a16="http://schemas.microsoft.com/office/drawing/2014/main" id="{A46376CD-995F-421D-B0FB-5B900DBD3874}"/>
              </a:ext>
            </a:extLst>
          </p:cNvPr>
          <p:cNvCxnSpPr>
            <a:cxnSpLocks/>
            <a:stCxn id="41" idx="6"/>
            <a:endCxn id="18" idx="2"/>
          </p:cNvCxnSpPr>
          <p:nvPr/>
        </p:nvCxnSpPr>
        <p:spPr>
          <a:xfrm>
            <a:off x="7174390" y="4385509"/>
            <a:ext cx="131783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86">
            <a:extLst>
              <a:ext uri="{FF2B5EF4-FFF2-40B4-BE49-F238E27FC236}">
                <a16:creationId xmlns:a16="http://schemas.microsoft.com/office/drawing/2014/main" id="{19AA4641-BE87-426C-A8CC-B1A06B235BDA}"/>
              </a:ext>
            </a:extLst>
          </p:cNvPr>
          <p:cNvCxnSpPr>
            <a:cxnSpLocks/>
            <a:stCxn id="42" idx="6"/>
            <a:endCxn id="18" idx="2"/>
          </p:cNvCxnSpPr>
          <p:nvPr/>
        </p:nvCxnSpPr>
        <p:spPr>
          <a:xfrm flipV="1">
            <a:off x="7174390" y="4385509"/>
            <a:ext cx="1317833" cy="113717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>
            <a:extLst>
              <a:ext uri="{FF2B5EF4-FFF2-40B4-BE49-F238E27FC236}">
                <a16:creationId xmlns:a16="http://schemas.microsoft.com/office/drawing/2014/main" id="{6F2AF2DD-176D-4975-BE80-041BF08224F5}"/>
              </a:ext>
            </a:extLst>
          </p:cNvPr>
          <p:cNvSpPr/>
          <p:nvPr/>
        </p:nvSpPr>
        <p:spPr>
          <a:xfrm>
            <a:off x="6754916" y="1753528"/>
            <a:ext cx="436384" cy="71527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A1B0710B-43BC-409B-BDEB-8E90D031A2E8}"/>
              </a:ext>
            </a:extLst>
          </p:cNvPr>
          <p:cNvSpPr/>
          <p:nvPr/>
        </p:nvSpPr>
        <p:spPr>
          <a:xfrm>
            <a:off x="6738004" y="2890700"/>
            <a:ext cx="436384" cy="71527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735FD374-7FE9-4AEA-9DF5-C6F9EBD922AB}"/>
              </a:ext>
            </a:extLst>
          </p:cNvPr>
          <p:cNvSpPr/>
          <p:nvPr/>
        </p:nvSpPr>
        <p:spPr>
          <a:xfrm>
            <a:off x="6738004" y="4027871"/>
            <a:ext cx="436384" cy="71527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A7F30F40-73D8-40BB-9A5A-28BF87569D6B}"/>
              </a:ext>
            </a:extLst>
          </p:cNvPr>
          <p:cNvSpPr/>
          <p:nvPr/>
        </p:nvSpPr>
        <p:spPr>
          <a:xfrm>
            <a:off x="6738004" y="5165042"/>
            <a:ext cx="436384" cy="71527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3" name="直線箭頭接點 67">
            <a:extLst>
              <a:ext uri="{FF2B5EF4-FFF2-40B4-BE49-F238E27FC236}">
                <a16:creationId xmlns:a16="http://schemas.microsoft.com/office/drawing/2014/main" id="{9FC44191-3095-4F78-9795-DD6E98D59D59}"/>
              </a:ext>
            </a:extLst>
          </p:cNvPr>
          <p:cNvCxnSpPr>
            <a:cxnSpLocks/>
            <a:stCxn id="13" idx="6"/>
            <a:endCxn id="39" idx="2"/>
          </p:cNvCxnSpPr>
          <p:nvPr/>
        </p:nvCxnSpPr>
        <p:spPr>
          <a:xfrm>
            <a:off x="5453995" y="2111166"/>
            <a:ext cx="130092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箭頭接點 70">
            <a:extLst>
              <a:ext uri="{FF2B5EF4-FFF2-40B4-BE49-F238E27FC236}">
                <a16:creationId xmlns:a16="http://schemas.microsoft.com/office/drawing/2014/main" id="{36680560-CF8C-4B47-B7F4-4031EF8A6ECB}"/>
              </a:ext>
            </a:extLst>
          </p:cNvPr>
          <p:cNvCxnSpPr>
            <a:cxnSpLocks/>
            <a:stCxn id="13" idx="6"/>
            <a:endCxn id="40" idx="2"/>
          </p:cNvCxnSpPr>
          <p:nvPr/>
        </p:nvCxnSpPr>
        <p:spPr>
          <a:xfrm>
            <a:off x="5453995" y="2111166"/>
            <a:ext cx="1284009" cy="113717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箭頭接點 74">
            <a:extLst>
              <a:ext uri="{FF2B5EF4-FFF2-40B4-BE49-F238E27FC236}">
                <a16:creationId xmlns:a16="http://schemas.microsoft.com/office/drawing/2014/main" id="{D2931476-E43D-4F1C-8791-D84ED8F225B6}"/>
              </a:ext>
            </a:extLst>
          </p:cNvPr>
          <p:cNvCxnSpPr>
            <a:cxnSpLocks/>
            <a:stCxn id="13" idx="6"/>
            <a:endCxn id="41" idx="2"/>
          </p:cNvCxnSpPr>
          <p:nvPr/>
        </p:nvCxnSpPr>
        <p:spPr>
          <a:xfrm>
            <a:off x="5453995" y="2111166"/>
            <a:ext cx="1284009" cy="227434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75">
            <a:extLst>
              <a:ext uri="{FF2B5EF4-FFF2-40B4-BE49-F238E27FC236}">
                <a16:creationId xmlns:a16="http://schemas.microsoft.com/office/drawing/2014/main" id="{69F76097-1B57-4AE3-9C81-95287BE05E0C}"/>
              </a:ext>
            </a:extLst>
          </p:cNvPr>
          <p:cNvCxnSpPr>
            <a:cxnSpLocks/>
            <a:stCxn id="13" idx="6"/>
            <a:endCxn id="42" idx="2"/>
          </p:cNvCxnSpPr>
          <p:nvPr/>
        </p:nvCxnSpPr>
        <p:spPr>
          <a:xfrm>
            <a:off x="5453995" y="2111166"/>
            <a:ext cx="1284009" cy="341151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箭頭接點 79">
            <a:extLst>
              <a:ext uri="{FF2B5EF4-FFF2-40B4-BE49-F238E27FC236}">
                <a16:creationId xmlns:a16="http://schemas.microsoft.com/office/drawing/2014/main" id="{AD4209A3-122F-4EAF-9276-E9EC37827954}"/>
              </a:ext>
            </a:extLst>
          </p:cNvPr>
          <p:cNvCxnSpPr>
            <a:cxnSpLocks/>
            <a:stCxn id="14" idx="6"/>
            <a:endCxn id="39" idx="2"/>
          </p:cNvCxnSpPr>
          <p:nvPr/>
        </p:nvCxnSpPr>
        <p:spPr>
          <a:xfrm flipV="1">
            <a:off x="5437083" y="2111166"/>
            <a:ext cx="1317833" cy="113717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82">
            <a:extLst>
              <a:ext uri="{FF2B5EF4-FFF2-40B4-BE49-F238E27FC236}">
                <a16:creationId xmlns:a16="http://schemas.microsoft.com/office/drawing/2014/main" id="{80B5E8B8-A110-4F02-A8A9-6CF1C7C594FD}"/>
              </a:ext>
            </a:extLst>
          </p:cNvPr>
          <p:cNvCxnSpPr>
            <a:cxnSpLocks/>
            <a:stCxn id="14" idx="6"/>
            <a:endCxn id="40" idx="2"/>
          </p:cNvCxnSpPr>
          <p:nvPr/>
        </p:nvCxnSpPr>
        <p:spPr>
          <a:xfrm>
            <a:off x="5437083" y="3248337"/>
            <a:ext cx="130092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箭頭接點 85">
            <a:extLst>
              <a:ext uri="{FF2B5EF4-FFF2-40B4-BE49-F238E27FC236}">
                <a16:creationId xmlns:a16="http://schemas.microsoft.com/office/drawing/2014/main" id="{DD65FEB2-33C6-496E-A556-68ABE42BBF57}"/>
              </a:ext>
            </a:extLst>
          </p:cNvPr>
          <p:cNvCxnSpPr>
            <a:cxnSpLocks/>
            <a:stCxn id="14" idx="6"/>
            <a:endCxn id="41" idx="2"/>
          </p:cNvCxnSpPr>
          <p:nvPr/>
        </p:nvCxnSpPr>
        <p:spPr>
          <a:xfrm>
            <a:off x="5437083" y="3248337"/>
            <a:ext cx="1300921" cy="113717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88">
            <a:extLst>
              <a:ext uri="{FF2B5EF4-FFF2-40B4-BE49-F238E27FC236}">
                <a16:creationId xmlns:a16="http://schemas.microsoft.com/office/drawing/2014/main" id="{1D76CF8F-36C8-4CA8-A1EA-95CFA9B953D4}"/>
              </a:ext>
            </a:extLst>
          </p:cNvPr>
          <p:cNvCxnSpPr>
            <a:cxnSpLocks/>
            <a:stCxn id="14" idx="6"/>
            <a:endCxn id="42" idx="2"/>
          </p:cNvCxnSpPr>
          <p:nvPr/>
        </p:nvCxnSpPr>
        <p:spPr>
          <a:xfrm>
            <a:off x="5437083" y="3248337"/>
            <a:ext cx="1300921" cy="227434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箭頭接點 91">
            <a:extLst>
              <a:ext uri="{FF2B5EF4-FFF2-40B4-BE49-F238E27FC236}">
                <a16:creationId xmlns:a16="http://schemas.microsoft.com/office/drawing/2014/main" id="{7BD7F969-7923-409D-852A-AF5F54A4A3BF}"/>
              </a:ext>
            </a:extLst>
          </p:cNvPr>
          <p:cNvCxnSpPr>
            <a:cxnSpLocks/>
            <a:stCxn id="15" idx="6"/>
            <a:endCxn id="39" idx="2"/>
          </p:cNvCxnSpPr>
          <p:nvPr/>
        </p:nvCxnSpPr>
        <p:spPr>
          <a:xfrm flipV="1">
            <a:off x="5437083" y="2111166"/>
            <a:ext cx="1317833" cy="227434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箭頭接點 94">
            <a:extLst>
              <a:ext uri="{FF2B5EF4-FFF2-40B4-BE49-F238E27FC236}">
                <a16:creationId xmlns:a16="http://schemas.microsoft.com/office/drawing/2014/main" id="{B5782894-CB66-40F9-8A90-CA89B7B6FF90}"/>
              </a:ext>
            </a:extLst>
          </p:cNvPr>
          <p:cNvCxnSpPr>
            <a:cxnSpLocks/>
            <a:stCxn id="15" idx="6"/>
            <a:endCxn id="40" idx="2"/>
          </p:cNvCxnSpPr>
          <p:nvPr/>
        </p:nvCxnSpPr>
        <p:spPr>
          <a:xfrm flipV="1">
            <a:off x="5437083" y="3248337"/>
            <a:ext cx="1300921" cy="113717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箭頭接點 97">
            <a:extLst>
              <a:ext uri="{FF2B5EF4-FFF2-40B4-BE49-F238E27FC236}">
                <a16:creationId xmlns:a16="http://schemas.microsoft.com/office/drawing/2014/main" id="{6C1F9E41-0B6F-4C90-B3E5-CE9289A3C835}"/>
              </a:ext>
            </a:extLst>
          </p:cNvPr>
          <p:cNvCxnSpPr>
            <a:cxnSpLocks/>
            <a:stCxn id="15" idx="6"/>
            <a:endCxn id="41" idx="2"/>
          </p:cNvCxnSpPr>
          <p:nvPr/>
        </p:nvCxnSpPr>
        <p:spPr>
          <a:xfrm>
            <a:off x="5437083" y="4385509"/>
            <a:ext cx="130092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箭頭接點 100">
            <a:extLst>
              <a:ext uri="{FF2B5EF4-FFF2-40B4-BE49-F238E27FC236}">
                <a16:creationId xmlns:a16="http://schemas.microsoft.com/office/drawing/2014/main" id="{0797FD02-C5A1-41D6-A788-EDF530109E3E}"/>
              </a:ext>
            </a:extLst>
          </p:cNvPr>
          <p:cNvCxnSpPr>
            <a:cxnSpLocks/>
            <a:stCxn id="15" idx="6"/>
            <a:endCxn id="42" idx="2"/>
          </p:cNvCxnSpPr>
          <p:nvPr/>
        </p:nvCxnSpPr>
        <p:spPr>
          <a:xfrm>
            <a:off x="5437083" y="4385509"/>
            <a:ext cx="1300921" cy="113717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103">
            <a:extLst>
              <a:ext uri="{FF2B5EF4-FFF2-40B4-BE49-F238E27FC236}">
                <a16:creationId xmlns:a16="http://schemas.microsoft.com/office/drawing/2014/main" id="{36CF170D-7607-41C0-AEB3-CA60E6136552}"/>
              </a:ext>
            </a:extLst>
          </p:cNvPr>
          <p:cNvCxnSpPr>
            <a:cxnSpLocks/>
            <a:stCxn id="16" idx="6"/>
            <a:endCxn id="39" idx="2"/>
          </p:cNvCxnSpPr>
          <p:nvPr/>
        </p:nvCxnSpPr>
        <p:spPr>
          <a:xfrm flipV="1">
            <a:off x="5437083" y="2111166"/>
            <a:ext cx="1317833" cy="341151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箭頭接點 106">
            <a:extLst>
              <a:ext uri="{FF2B5EF4-FFF2-40B4-BE49-F238E27FC236}">
                <a16:creationId xmlns:a16="http://schemas.microsoft.com/office/drawing/2014/main" id="{09908D43-BA25-4162-979B-6FB9D762B0EB}"/>
              </a:ext>
            </a:extLst>
          </p:cNvPr>
          <p:cNvCxnSpPr>
            <a:cxnSpLocks/>
            <a:stCxn id="16" idx="6"/>
            <a:endCxn id="40" idx="2"/>
          </p:cNvCxnSpPr>
          <p:nvPr/>
        </p:nvCxnSpPr>
        <p:spPr>
          <a:xfrm flipV="1">
            <a:off x="5437083" y="3248337"/>
            <a:ext cx="1300921" cy="227434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箭頭接點 109">
            <a:extLst>
              <a:ext uri="{FF2B5EF4-FFF2-40B4-BE49-F238E27FC236}">
                <a16:creationId xmlns:a16="http://schemas.microsoft.com/office/drawing/2014/main" id="{2DA2B66F-5B29-4F38-8BEC-F2AF594D0409}"/>
              </a:ext>
            </a:extLst>
          </p:cNvPr>
          <p:cNvCxnSpPr>
            <a:cxnSpLocks/>
            <a:stCxn id="16" idx="6"/>
            <a:endCxn id="41" idx="2"/>
          </p:cNvCxnSpPr>
          <p:nvPr/>
        </p:nvCxnSpPr>
        <p:spPr>
          <a:xfrm flipV="1">
            <a:off x="5437083" y="4385509"/>
            <a:ext cx="1300921" cy="113717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112">
            <a:extLst>
              <a:ext uri="{FF2B5EF4-FFF2-40B4-BE49-F238E27FC236}">
                <a16:creationId xmlns:a16="http://schemas.microsoft.com/office/drawing/2014/main" id="{968CDDE0-4BE7-4E55-A3C8-6989F2648EF5}"/>
              </a:ext>
            </a:extLst>
          </p:cNvPr>
          <p:cNvCxnSpPr>
            <a:cxnSpLocks/>
            <a:stCxn id="16" idx="6"/>
            <a:endCxn id="42" idx="2"/>
          </p:cNvCxnSpPr>
          <p:nvPr/>
        </p:nvCxnSpPr>
        <p:spPr>
          <a:xfrm>
            <a:off x="5437083" y="5522680"/>
            <a:ext cx="130092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向右箭號 154">
            <a:extLst>
              <a:ext uri="{FF2B5EF4-FFF2-40B4-BE49-F238E27FC236}">
                <a16:creationId xmlns:a16="http://schemas.microsoft.com/office/drawing/2014/main" id="{70755262-461C-4442-9B0D-77277307DFCD}"/>
              </a:ext>
            </a:extLst>
          </p:cNvPr>
          <p:cNvSpPr/>
          <p:nvPr/>
        </p:nvSpPr>
        <p:spPr>
          <a:xfrm>
            <a:off x="9356537" y="2888824"/>
            <a:ext cx="663291" cy="71715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F6AC1B32-CB3F-4DEA-9ADF-66085121FDDA}"/>
              </a:ext>
            </a:extLst>
          </p:cNvPr>
          <p:cNvSpPr txBox="1"/>
          <p:nvPr/>
        </p:nvSpPr>
        <p:spPr>
          <a:xfrm>
            <a:off x="1387263" y="2287590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TW" sz="32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8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CC32D7C7-49AC-4C3D-B26D-055FB0ADEC24}"/>
              </a:ext>
            </a:extLst>
          </p:cNvPr>
          <p:cNvSpPr txBox="1"/>
          <p:nvPr/>
        </p:nvSpPr>
        <p:spPr>
          <a:xfrm>
            <a:off x="1387263" y="3431060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TW" sz="32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32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192025B4-926C-4017-BC7D-2D60B216C225}"/>
              </a:ext>
            </a:extLst>
          </p:cNvPr>
          <p:cNvSpPr txBox="1"/>
          <p:nvPr/>
        </p:nvSpPr>
        <p:spPr>
          <a:xfrm>
            <a:off x="1391491" y="4561165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TW" sz="32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44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F5796C7C-0CF6-4EB8-8C0E-6C3621DC02C6}"/>
                  </a:ext>
                </a:extLst>
              </p:cNvPr>
              <p:cNvSpPr txBox="1"/>
              <p:nvPr/>
            </p:nvSpPr>
            <p:spPr>
              <a:xfrm>
                <a:off x="10143477" y="3005849"/>
                <a:ext cx="646331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TW" sz="3200" b="0" i="1" baseline="-2500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zh-TW" altLang="en-US" sz="3200" baseline="-25000" dirty="0"/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F5796C7C-0CF6-4EB8-8C0E-6C3621DC0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3477" y="3005849"/>
                <a:ext cx="646331" cy="5734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B4F617E2-10C1-43FD-899E-54032B4693A8}"/>
                  </a:ext>
                </a:extLst>
              </p:cNvPr>
              <p:cNvSpPr txBox="1"/>
              <p:nvPr/>
            </p:nvSpPr>
            <p:spPr>
              <a:xfrm>
                <a:off x="10143477" y="4113906"/>
                <a:ext cx="628698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TW" sz="32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zh-TW" altLang="en-US" sz="3200" baseline="-25000" dirty="0"/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B4F617E2-10C1-43FD-899E-54032B469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3477" y="4113906"/>
                <a:ext cx="628698" cy="5734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向右箭號 151">
            <a:extLst>
              <a:ext uri="{FF2B5EF4-FFF2-40B4-BE49-F238E27FC236}">
                <a16:creationId xmlns:a16="http://schemas.microsoft.com/office/drawing/2014/main" id="{173D5712-BF49-4362-A916-20553E62C6F3}"/>
              </a:ext>
            </a:extLst>
          </p:cNvPr>
          <p:cNvSpPr/>
          <p:nvPr/>
        </p:nvSpPr>
        <p:spPr>
          <a:xfrm>
            <a:off x="2172172" y="3425869"/>
            <a:ext cx="663291" cy="71715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9" name="向右箭號 151">
            <a:extLst>
              <a:ext uri="{FF2B5EF4-FFF2-40B4-BE49-F238E27FC236}">
                <a16:creationId xmlns:a16="http://schemas.microsoft.com/office/drawing/2014/main" id="{507E4168-1669-4F78-8084-02E8E45475E3}"/>
              </a:ext>
            </a:extLst>
          </p:cNvPr>
          <p:cNvSpPr/>
          <p:nvPr/>
        </p:nvSpPr>
        <p:spPr>
          <a:xfrm>
            <a:off x="2172172" y="4561165"/>
            <a:ext cx="663291" cy="71715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向右箭號 154">
            <a:extLst>
              <a:ext uri="{FF2B5EF4-FFF2-40B4-BE49-F238E27FC236}">
                <a16:creationId xmlns:a16="http://schemas.microsoft.com/office/drawing/2014/main" id="{F7E31BC1-7B08-44D6-8307-73A86DAF66AF}"/>
              </a:ext>
            </a:extLst>
          </p:cNvPr>
          <p:cNvSpPr/>
          <p:nvPr/>
        </p:nvSpPr>
        <p:spPr>
          <a:xfrm>
            <a:off x="9356537" y="4025995"/>
            <a:ext cx="663291" cy="71715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EED3AC2C-1B07-4261-965C-E289DAD9732C}"/>
              </a:ext>
            </a:extLst>
          </p:cNvPr>
          <p:cNvSpPr txBox="1"/>
          <p:nvPr/>
        </p:nvSpPr>
        <p:spPr>
          <a:xfrm>
            <a:off x="4592723" y="894523"/>
            <a:ext cx="1290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1</a:t>
            </a:r>
            <a:endParaRPr kumimoji="1"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D3274683-1942-475D-82D3-0682FE955592}"/>
              </a:ext>
            </a:extLst>
          </p:cNvPr>
          <p:cNvSpPr txBox="1"/>
          <p:nvPr/>
        </p:nvSpPr>
        <p:spPr>
          <a:xfrm>
            <a:off x="6287949" y="895308"/>
            <a:ext cx="1290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2</a:t>
            </a:r>
            <a:endParaRPr kumimoji="1"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D87E106A-FAA0-483D-8B2B-D7F046F011F1}"/>
              </a:ext>
            </a:extLst>
          </p:cNvPr>
          <p:cNvSpPr txBox="1"/>
          <p:nvPr/>
        </p:nvSpPr>
        <p:spPr>
          <a:xfrm>
            <a:off x="8058851" y="898627"/>
            <a:ext cx="1290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3</a:t>
            </a:r>
            <a:endParaRPr kumimoji="1"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85170419-0649-454B-B754-F274E564A6D6}"/>
              </a:ext>
            </a:extLst>
          </p:cNvPr>
          <p:cNvSpPr/>
          <p:nvPr/>
        </p:nvSpPr>
        <p:spPr>
          <a:xfrm>
            <a:off x="4904154" y="1689270"/>
            <a:ext cx="663293" cy="869309"/>
          </a:xfrm>
          <a:prstGeom prst="ellipse">
            <a:avLst/>
          </a:prstGeom>
          <a:noFill/>
          <a:ln w="63500">
            <a:solidFill>
              <a:srgbClr val="FF4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向左箭號 8">
            <a:extLst>
              <a:ext uri="{FF2B5EF4-FFF2-40B4-BE49-F238E27FC236}">
                <a16:creationId xmlns:a16="http://schemas.microsoft.com/office/drawing/2014/main" id="{D6808748-3ACD-C14A-BF3F-F901A394B7A4}"/>
              </a:ext>
            </a:extLst>
          </p:cNvPr>
          <p:cNvSpPr/>
          <p:nvPr/>
        </p:nvSpPr>
        <p:spPr>
          <a:xfrm rot="1674757">
            <a:off x="4043036" y="1536766"/>
            <a:ext cx="978408" cy="246337"/>
          </a:xfrm>
          <a:prstGeom prst="leftArrow">
            <a:avLst>
              <a:gd name="adj1" fmla="val 33267"/>
              <a:gd name="adj2" fmla="val 83860"/>
            </a:avLst>
          </a:prstGeom>
          <a:solidFill>
            <a:srgbClr val="FF40FF"/>
          </a:solidFill>
          <a:ln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D623ECB9-D26E-BC4B-B80B-24A1B33F5779}"/>
              </a:ext>
            </a:extLst>
          </p:cNvPr>
          <p:cNvSpPr txBox="1"/>
          <p:nvPr/>
        </p:nvSpPr>
        <p:spPr>
          <a:xfrm>
            <a:off x="2792968" y="108914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Neuron</a:t>
            </a:r>
            <a:endParaRPr kumimoji="1" lang="zh-TW" altLang="en-US" sz="2800" dirty="0">
              <a:solidFill>
                <a:srgbClr val="FF4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8AF16917-7801-A546-A820-2648877C1DF7}"/>
              </a:ext>
            </a:extLst>
          </p:cNvPr>
          <p:cNvSpPr/>
          <p:nvPr/>
        </p:nvSpPr>
        <p:spPr>
          <a:xfrm>
            <a:off x="4601821" y="893557"/>
            <a:ext cx="4747767" cy="523220"/>
          </a:xfrm>
          <a:prstGeom prst="rect">
            <a:avLst/>
          </a:prstGeom>
          <a:noFill/>
          <a:ln w="635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8" name="向左箭號 77">
            <a:extLst>
              <a:ext uri="{FF2B5EF4-FFF2-40B4-BE49-F238E27FC236}">
                <a16:creationId xmlns:a16="http://schemas.microsoft.com/office/drawing/2014/main" id="{AA4629DF-2B5A-B04B-A932-34C3167D782C}"/>
              </a:ext>
            </a:extLst>
          </p:cNvPr>
          <p:cNvSpPr/>
          <p:nvPr/>
        </p:nvSpPr>
        <p:spPr>
          <a:xfrm rot="10800000">
            <a:off x="9399032" y="1031998"/>
            <a:ext cx="978408" cy="246337"/>
          </a:xfrm>
          <a:prstGeom prst="leftArrow">
            <a:avLst>
              <a:gd name="adj1" fmla="val 33267"/>
              <a:gd name="adj2" fmla="val 8386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8C1D610D-EFC9-5B43-8FE6-3418826D9750}"/>
              </a:ext>
            </a:extLst>
          </p:cNvPr>
          <p:cNvSpPr txBox="1"/>
          <p:nvPr/>
        </p:nvSpPr>
        <p:spPr>
          <a:xfrm>
            <a:off x="10387410" y="893557"/>
            <a:ext cx="1309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layers</a:t>
            </a:r>
            <a:endParaRPr kumimoji="1" lang="zh-TW" altLang="en-US" sz="28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57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6" grpId="0" animBg="1"/>
      <p:bldP spid="75" grpId="0" animBg="1"/>
      <p:bldP spid="74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39" grpId="0" animBg="1"/>
      <p:bldP spid="40" grpId="0" animBg="1"/>
      <p:bldP spid="41" grpId="0" animBg="1"/>
      <p:bldP spid="42" grpId="0" animBg="1"/>
      <p:bldP spid="59" grpId="0" animBg="1"/>
      <p:bldP spid="64" grpId="0"/>
      <p:bldP spid="65" grpId="0"/>
      <p:bldP spid="70" grpId="0" animBg="1"/>
      <p:bldP spid="71" grpId="0"/>
      <p:bldP spid="72" grpId="0"/>
      <p:bldP spid="73" grpId="0"/>
      <p:bldP spid="8" grpId="0" animBg="1"/>
      <p:bldP spid="9" grpId="0" animBg="1"/>
      <p:bldP spid="77" grpId="0"/>
      <p:bldP spid="60" grpId="0" animBg="1"/>
      <p:bldP spid="78" grpId="0" animBg="1"/>
      <p:bldP spid="79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Label Encoding to One-Hot Encoding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497BCD1-B3EB-4EE5-AE48-6098A875D0D4}"/>
              </a:ext>
            </a:extLst>
          </p:cNvPr>
          <p:cNvSpPr/>
          <p:nvPr/>
        </p:nvSpPr>
        <p:spPr>
          <a:xfrm>
            <a:off x="30337" y="1193938"/>
            <a:ext cx="86082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number_of_atoms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atom_list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df):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for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atom_list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df['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num_of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_{}_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atoms'.format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)] = df['mol'].apply(lambda x:len(x.GetSubstructMatches(Chem.MolFromSmiles(i))))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number_of_atoms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(['C','O', 'N', 'Cl'], df)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3F96F33-5EBA-4C97-8221-26BD3952BCCC}"/>
              </a:ext>
            </a:extLst>
          </p:cNvPr>
          <p:cNvSpPr/>
          <p:nvPr/>
        </p:nvSpPr>
        <p:spPr>
          <a:xfrm>
            <a:off x="30337" y="3518346"/>
            <a:ext cx="12161663" cy="11339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 a tuple of tuples of positions of corresponding patterns.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extract the number of matches we need to take the length of a corresponding tuple of tuples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15984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Plotting the Number of Atom and log P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3A21EF-8B19-43A4-AECC-299300C35969}"/>
              </a:ext>
            </a:extLst>
          </p:cNvPr>
          <p:cNvSpPr/>
          <p:nvPr/>
        </p:nvSpPr>
        <p:spPr>
          <a:xfrm>
            <a:off x="254000" y="808522"/>
            <a:ext cx="1168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sns.pairplot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(df[['num_of_atoms','num_of_C_atoms','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num_of_N_atoms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 '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num_of_O_atoms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 '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logP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']],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diag_kind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='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kde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 kind='reg', markers='+')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plt.show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A731E09-DC97-4AC6-93FA-34AE925BE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54" y="1687059"/>
            <a:ext cx="5070764" cy="513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195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Splitting Data and Standardization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FBA3B7F-4EF8-413F-88B0-D4F16F63FD5C}"/>
              </a:ext>
            </a:extLst>
          </p:cNvPr>
          <p:cNvSpPr/>
          <p:nvPr/>
        </p:nvSpPr>
        <p:spPr>
          <a:xfrm>
            <a:off x="0" y="3620666"/>
            <a:ext cx="119122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sklearn.model_selection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import train_test_split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X_test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y_test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train_test_split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train_df</a:t>
            </a:r>
            <a:r>
              <a:rPr lang="en-US" altLang="zh-TW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test_size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=.1,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random_state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=1)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8AEE74B-992D-40F8-B70D-FC6B22AC2FD0}"/>
              </a:ext>
            </a:extLst>
          </p:cNvPr>
          <p:cNvSpPr/>
          <p:nvPr/>
        </p:nvSpPr>
        <p:spPr>
          <a:xfrm>
            <a:off x="0" y="1233753"/>
            <a:ext cx="119122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train_df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df.drop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(columns=['smiles', 'mol', '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logP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= df['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logP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'].values</a:t>
            </a:r>
            <a:endParaRPr lang="fr-FR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A56882E-2256-44E2-A424-BD1F66B32C71}"/>
              </a:ext>
            </a:extLst>
          </p:cNvPr>
          <p:cNvSpPr/>
          <p:nvPr/>
        </p:nvSpPr>
        <p:spPr>
          <a:xfrm>
            <a:off x="0" y="2115849"/>
            <a:ext cx="48121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mean = </a:t>
            </a:r>
            <a:r>
              <a:rPr lang="en-US" altLang="zh-TW" sz="24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train_df</a:t>
            </a:r>
            <a:r>
              <a:rPr lang="en-US" altLang="zh-TW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.mean(axis=0)</a:t>
            </a:r>
          </a:p>
          <a:p>
            <a:r>
              <a:rPr lang="en-US" altLang="zh-TW" sz="2400" b="1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std  = </a:t>
            </a:r>
            <a:r>
              <a:rPr lang="en-US" altLang="zh-TW" sz="24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train_df</a:t>
            </a:r>
            <a:r>
              <a:rPr lang="en-US" altLang="zh-TW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.std(axis=0)</a:t>
            </a:r>
          </a:p>
          <a:p>
            <a:r>
              <a:rPr lang="en-US" altLang="zh-TW" sz="2400" b="1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train_df</a:t>
            </a:r>
            <a:r>
              <a:rPr lang="en-US" altLang="zh-TW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= (</a:t>
            </a:r>
            <a:r>
              <a:rPr lang="en-US" altLang="zh-TW" sz="24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train_df</a:t>
            </a:r>
            <a:r>
              <a:rPr lang="en-US" altLang="zh-TW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- mean) / std</a:t>
            </a:r>
          </a:p>
        </p:txBody>
      </p:sp>
    </p:spTree>
    <p:extLst>
      <p:ext uri="{BB962C8B-B14F-4D97-AF65-F5344CB8AC3E}">
        <p14:creationId xmlns:p14="http://schemas.microsoft.com/office/powerpoint/2010/main" val="106442342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a Neural Network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FBA3B7F-4EF8-413F-88B0-D4F16F63FD5C}"/>
              </a:ext>
            </a:extLst>
          </p:cNvPr>
          <p:cNvSpPr/>
          <p:nvPr/>
        </p:nvSpPr>
        <p:spPr>
          <a:xfrm>
            <a:off x="0" y="1298220"/>
            <a:ext cx="1191225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keras.models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Sequential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keras.layers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Dense</a:t>
            </a: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= Sequential()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(Dense(96,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input_dim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=6, activation='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(Dense(96, activation= '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(Dense(1))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model.summary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model.compile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(loss="mse", optimizer="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metrics=["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"])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history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model.fit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epochs=500, batch_size=256,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validation_split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=0.1)</a:t>
            </a:r>
          </a:p>
        </p:txBody>
      </p:sp>
    </p:spTree>
    <p:extLst>
      <p:ext uri="{BB962C8B-B14F-4D97-AF65-F5344CB8AC3E}">
        <p14:creationId xmlns:p14="http://schemas.microsoft.com/office/powerpoint/2010/main" val="128552558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history_dict.keys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FBA3B7F-4EF8-413F-88B0-D4F16F63FD5C}"/>
              </a:ext>
            </a:extLst>
          </p:cNvPr>
          <p:cNvSpPr/>
          <p:nvPr/>
        </p:nvSpPr>
        <p:spPr>
          <a:xfrm>
            <a:off x="119921" y="1018856"/>
            <a:ext cx="670060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matplotlib.pyplot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history_dict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history.history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history_dict.keys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</a:t>
            </a: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CFED3EA-6391-4C87-9FF2-802B2EDBB789}"/>
              </a:ext>
            </a:extLst>
          </p:cNvPr>
          <p:cNvSpPr/>
          <p:nvPr/>
        </p:nvSpPr>
        <p:spPr>
          <a:xfrm>
            <a:off x="119921" y="4163345"/>
            <a:ext cx="670060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loss_values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history_dict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val_loss_values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history_dict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val_acc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loss_values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history_dict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val_loss_values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history_dict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val_accuracy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CBC908F-90BC-4110-AF25-EE52E5682D09}"/>
              </a:ext>
            </a:extLst>
          </p:cNvPr>
          <p:cNvSpPr/>
          <p:nvPr/>
        </p:nvSpPr>
        <p:spPr>
          <a:xfrm>
            <a:off x="119921" y="2383351"/>
            <a:ext cx="82938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 1: 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dict_keys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(['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val_loss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val_acc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'loss', 'acc’])</a:t>
            </a:r>
          </a:p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 2: 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dict_keys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(['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val_loss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val_accuracy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'loss', 'accuracy']) 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2829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DF5090B-F1E5-4288-9B66-9E5AFF283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445" y="2654876"/>
            <a:ext cx="5595807" cy="394912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Plotting Training and Validation Loss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FBA3B7F-4EF8-413F-88B0-D4F16F63FD5C}"/>
              </a:ext>
            </a:extLst>
          </p:cNvPr>
          <p:cNvSpPr/>
          <p:nvPr/>
        </p:nvSpPr>
        <p:spPr>
          <a:xfrm>
            <a:off x="279748" y="1048255"/>
            <a:ext cx="1191225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epochs = range(1,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loss_values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+ 1)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plt.plot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(epochs,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loss_values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'b', color='k', label='Training accuracy')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plt.plot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(epochs,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val_loss_values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'b', color='b', label='Validation accuracy')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plt.title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('Training and validation accuracy')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plt.xlabel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('Epochs')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plt.ylabel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('Accuracy')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plt.legend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plt.show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53D847E-5F0A-42E4-B33D-AF2A704DDA93}"/>
              </a:ext>
            </a:extLst>
          </p:cNvPr>
          <p:cNvSpPr/>
          <p:nvPr/>
        </p:nvSpPr>
        <p:spPr>
          <a:xfrm>
            <a:off x="8211127" y="4472459"/>
            <a:ext cx="24160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Overfitting!!!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35182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a Neural Network with Dropout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FBA3B7F-4EF8-413F-88B0-D4F16F63FD5C}"/>
              </a:ext>
            </a:extLst>
          </p:cNvPr>
          <p:cNvSpPr/>
          <p:nvPr/>
        </p:nvSpPr>
        <p:spPr>
          <a:xfrm>
            <a:off x="0" y="1298220"/>
            <a:ext cx="1191225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keras.models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Sequential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keras.layers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Dense</a:t>
            </a: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= Sequential()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(Dense(96,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input_dim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=6, activation='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lang="en-US" altLang="zh-TW" sz="24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(Dropout(0.5))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(Dense(96, activation= '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lang="en-US" altLang="zh-TW" sz="24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(Dropout(0.5))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(Dense(1))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model.summary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model.compile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(loss="mse", optimizer="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metrics=["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"])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history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model.fit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epochs=500, batch_size=256,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validation_split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=0.1)</a:t>
            </a:r>
          </a:p>
        </p:txBody>
      </p:sp>
    </p:spTree>
    <p:extLst>
      <p:ext uri="{BB962C8B-B14F-4D97-AF65-F5344CB8AC3E}">
        <p14:creationId xmlns:p14="http://schemas.microsoft.com/office/powerpoint/2010/main" val="10332050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B3B205F3-9386-4D4A-B3BA-94230D875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874" y="2352385"/>
            <a:ext cx="5852172" cy="438912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Plotting Training and Validation Loss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FBA3B7F-4EF8-413F-88B0-D4F16F63FD5C}"/>
              </a:ext>
            </a:extLst>
          </p:cNvPr>
          <p:cNvSpPr/>
          <p:nvPr/>
        </p:nvSpPr>
        <p:spPr>
          <a:xfrm>
            <a:off x="279748" y="1048255"/>
            <a:ext cx="1191225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epochs = range(1,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loss_values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+ 1)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plt.plot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(epochs,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loss_values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'b', color='k', label='Training accuracy')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plt.plot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(epochs,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val_loss_values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'b', color='b', label='Validation accuracy')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plt.title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('Training and validation accuracy')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plt.xlabel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('Epochs')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plt.ylabel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('Accuracy')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plt.legend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plt.show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47B82B5-9A01-48E2-993C-D10FF3F13938}"/>
              </a:ext>
            </a:extLst>
          </p:cNvPr>
          <p:cNvSpPr/>
          <p:nvPr/>
        </p:nvSpPr>
        <p:spPr>
          <a:xfrm>
            <a:off x="8284155" y="4823644"/>
            <a:ext cx="17556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Perfect!!!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97400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Higher than Training </a:t>
            </a:r>
            <a:r>
              <a:rPr kumimoji="1" lang="en-US" altLang="zh-CN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Accurracy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290" name="Picture 2" descr="Accuracy with hidden layer of 250 neurons">
            <a:extLst>
              <a:ext uri="{FF2B5EF4-FFF2-40B4-BE49-F238E27FC236}">
                <a16:creationId xmlns:a16="http://schemas.microsoft.com/office/drawing/2014/main" id="{D63B170C-C658-49C0-A461-5E7B8ECB0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909" y="1143000"/>
            <a:ext cx="4073236" cy="305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the loss">
            <a:extLst>
              <a:ext uri="{FF2B5EF4-FFF2-40B4-BE49-F238E27FC236}">
                <a16:creationId xmlns:a16="http://schemas.microsoft.com/office/drawing/2014/main" id="{714363CF-1011-4894-A9B9-335192F24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800" y="1143000"/>
            <a:ext cx="4073236" cy="305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4F44809-5DC5-4C6A-A2A0-0A987472980C}"/>
              </a:ext>
            </a:extLst>
          </p:cNvPr>
          <p:cNvSpPr/>
          <p:nvPr/>
        </p:nvSpPr>
        <p:spPr>
          <a:xfrm>
            <a:off x="189344" y="4204686"/>
            <a:ext cx="6211455" cy="2345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Reason: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training, a proportion of the features are set to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zero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(50% in your case since you're using Dropout(0.5)). When testing, all features are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(and are scaled appropriately). So the model at test time is additional robust - and might cause higher testing accuracies.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D3DED37-D200-4AB3-971D-09D1162727F4}"/>
              </a:ext>
            </a:extLst>
          </p:cNvPr>
          <p:cNvSpPr/>
          <p:nvPr/>
        </p:nvSpPr>
        <p:spPr>
          <a:xfrm>
            <a:off x="2054669" y="815281"/>
            <a:ext cx="80826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happens after you use Dropout =&gt;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Underfitting (high bias )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2F5AF43-4EC6-4420-903F-400998AA0225}"/>
              </a:ext>
            </a:extLst>
          </p:cNvPr>
          <p:cNvSpPr/>
          <p:nvPr/>
        </p:nvSpPr>
        <p:spPr>
          <a:xfrm>
            <a:off x="6710220" y="4204686"/>
            <a:ext cx="5481780" cy="2345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</a:p>
          <a:p>
            <a:pPr>
              <a:lnSpc>
                <a:spcPct val="150000"/>
              </a:lnSpc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-Try a little bit bigger network</a:t>
            </a:r>
          </a:p>
          <a:p>
            <a:pPr>
              <a:lnSpc>
                <a:spcPct val="150000"/>
              </a:lnSpc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-Try a different Deep Neural Network Architectures</a:t>
            </a:r>
          </a:p>
          <a:p>
            <a:pPr>
              <a:lnSpc>
                <a:spcPct val="150000"/>
              </a:lnSpc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-Train for a longer time</a:t>
            </a:r>
          </a:p>
          <a:p>
            <a:pPr>
              <a:lnSpc>
                <a:spcPct val="150000"/>
              </a:lnSpc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-Try using advanced optimization algorithms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3243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and Predict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FBA3B7F-4EF8-413F-88B0-D4F16F63FD5C}"/>
              </a:ext>
            </a:extLst>
          </p:cNvPr>
          <p:cNvSpPr/>
          <p:nvPr/>
        </p:nvSpPr>
        <p:spPr>
          <a:xfrm>
            <a:off x="556533" y="2253339"/>
            <a:ext cx="568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model.evaluate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X_test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y_test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E5130E2-AB04-4D65-AF74-79E77D0A6236}"/>
              </a:ext>
            </a:extLst>
          </p:cNvPr>
          <p:cNvSpPr/>
          <p:nvPr/>
        </p:nvSpPr>
        <p:spPr>
          <a:xfrm>
            <a:off x="556533" y="2822865"/>
            <a:ext cx="60837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[0.379343104129944, 0.46965262293815613]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圓角矩形 89">
            <a:extLst>
              <a:ext uri="{FF2B5EF4-FFF2-40B4-BE49-F238E27FC236}">
                <a16:creationId xmlns:a16="http://schemas.microsoft.com/office/drawing/2014/main" id="{260F1299-5629-4F28-84A8-5EA6194B08AF}"/>
              </a:ext>
            </a:extLst>
          </p:cNvPr>
          <p:cNvSpPr/>
          <p:nvPr/>
        </p:nvSpPr>
        <p:spPr>
          <a:xfrm>
            <a:off x="556534" y="1047506"/>
            <a:ext cx="3576881" cy="101850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圓角矩形 89">
            <a:extLst>
              <a:ext uri="{FF2B5EF4-FFF2-40B4-BE49-F238E27FC236}">
                <a16:creationId xmlns:a16="http://schemas.microsoft.com/office/drawing/2014/main" id="{A23F3113-08A9-420E-B61A-91CBE2ABA0EC}"/>
              </a:ext>
            </a:extLst>
          </p:cNvPr>
          <p:cNvSpPr/>
          <p:nvPr/>
        </p:nvSpPr>
        <p:spPr>
          <a:xfrm>
            <a:off x="556533" y="3964284"/>
            <a:ext cx="3576881" cy="1018508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2C191CA-2A85-42AE-913C-431AD585CA54}"/>
              </a:ext>
            </a:extLst>
          </p:cNvPr>
          <p:cNvSpPr/>
          <p:nvPr/>
        </p:nvSpPr>
        <p:spPr>
          <a:xfrm>
            <a:off x="556533" y="5348829"/>
            <a:ext cx="568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model.predict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X_test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024976A-198B-4493-AC32-B1549D0CB68F}"/>
              </a:ext>
            </a:extLst>
          </p:cNvPr>
          <p:cNvSpPr/>
          <p:nvPr/>
        </p:nvSpPr>
        <p:spPr>
          <a:xfrm>
            <a:off x="1249259" y="3446029"/>
            <a:ext cx="1483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loss value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CA1B557-6522-43E3-BFF7-01428AAD1D96}"/>
              </a:ext>
            </a:extLst>
          </p:cNvPr>
          <p:cNvSpPr/>
          <p:nvPr/>
        </p:nvSpPr>
        <p:spPr>
          <a:xfrm>
            <a:off x="3756537" y="3446029"/>
            <a:ext cx="19511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metrics values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箭頭接點 28">
            <a:extLst>
              <a:ext uri="{FF2B5EF4-FFF2-40B4-BE49-F238E27FC236}">
                <a16:creationId xmlns:a16="http://schemas.microsoft.com/office/drawing/2014/main" id="{E9783DF5-635A-4BE9-9DF5-E5D06869DF74}"/>
              </a:ext>
            </a:extLst>
          </p:cNvPr>
          <p:cNvCxnSpPr>
            <a:cxnSpLocks/>
          </p:cNvCxnSpPr>
          <p:nvPr/>
        </p:nvCxnSpPr>
        <p:spPr bwMode="auto">
          <a:xfrm>
            <a:off x="1999989" y="3273312"/>
            <a:ext cx="0" cy="311375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線箭頭接點 28">
            <a:extLst>
              <a:ext uri="{FF2B5EF4-FFF2-40B4-BE49-F238E27FC236}">
                <a16:creationId xmlns:a16="http://schemas.microsoft.com/office/drawing/2014/main" id="{F755B6BE-EA34-485F-9D20-EE51552920CC}"/>
              </a:ext>
            </a:extLst>
          </p:cNvPr>
          <p:cNvCxnSpPr>
            <a:cxnSpLocks/>
          </p:cNvCxnSpPr>
          <p:nvPr/>
        </p:nvCxnSpPr>
        <p:spPr bwMode="auto">
          <a:xfrm>
            <a:off x="4812462" y="3273311"/>
            <a:ext cx="0" cy="311375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469497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4683</TotalTime>
  <Words>7819</Words>
  <Application>Microsoft Office PowerPoint</Application>
  <PresentationFormat>寬螢幕</PresentationFormat>
  <Paragraphs>1606</Paragraphs>
  <Slides>105</Slides>
  <Notes>72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105</vt:i4>
      </vt:variant>
    </vt:vector>
  </HeadingPairs>
  <TitlesOfParts>
    <vt:vector size="117" baseType="lpstr">
      <vt:lpstr>等线</vt:lpstr>
      <vt:lpstr>新細明體</vt:lpstr>
      <vt:lpstr>標楷體</vt:lpstr>
      <vt:lpstr>Arial</vt:lpstr>
      <vt:lpstr>Calibri</vt:lpstr>
      <vt:lpstr>Calibri Light</vt:lpstr>
      <vt:lpstr>Cambria</vt:lpstr>
      <vt:lpstr>Cambria Math</vt:lpstr>
      <vt:lpstr>Symbol</vt:lpstr>
      <vt:lpstr>Times New Roman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PPCC</dc:creator>
  <cp:lastModifiedBy>PPCC</cp:lastModifiedBy>
  <cp:revision>111</cp:revision>
  <dcterms:created xsi:type="dcterms:W3CDTF">2020-08-06T02:53:10Z</dcterms:created>
  <dcterms:modified xsi:type="dcterms:W3CDTF">2020-08-12T07:56:06Z</dcterms:modified>
</cp:coreProperties>
</file>